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4"/>
    <p:sldMasterId id="2147483706" r:id="rId5"/>
  </p:sldMasterIdLst>
  <p:notesMasterIdLst>
    <p:notesMasterId r:id="rId12"/>
  </p:notesMasterIdLst>
  <p:sldIdLst>
    <p:sldId id="676" r:id="rId6"/>
    <p:sldId id="684" r:id="rId7"/>
    <p:sldId id="675" r:id="rId8"/>
    <p:sldId id="706" r:id="rId9"/>
    <p:sldId id="711" r:id="rId10"/>
    <p:sldId id="714" r:id="rId11"/>
  </p:sldIdLst>
  <p:sldSz cx="12192000" cy="6858000"/>
  <p:notesSz cx="6858000" cy="9144000"/>
  <p:defaultTex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umeyer, Beate GIZ" initials="NBG" lastIdx="21" clrIdx="0">
    <p:extLst>
      <p:ext uri="{19B8F6BF-5375-455C-9EA6-DF929625EA0E}">
        <p15:presenceInfo xmlns:p15="http://schemas.microsoft.com/office/powerpoint/2012/main" userId="S::beate.neumeyer@giz.de::9c70243b-e848-4bf4-ba25-29c15c5d94fb" providerId="AD"/>
      </p:ext>
    </p:extLst>
  </p:cmAuthor>
  <p:cmAuthor id="2" name="Munk, Leonie GIZ" initials="MG" lastIdx="9" clrIdx="1">
    <p:extLst>
      <p:ext uri="{19B8F6BF-5375-455C-9EA6-DF929625EA0E}">
        <p15:presenceInfo xmlns:p15="http://schemas.microsoft.com/office/powerpoint/2012/main" userId="S::leonie.munk@giz.de::7f522991-0b7d-46cd-ac29-eb255fce2d13" providerId="AD"/>
      </p:ext>
    </p:extLst>
  </p:cmAuthor>
  <p:cmAuthor id="3" name="Stojanovic, Arlett GIZ" initials="SG" lastIdx="1" clrIdx="2">
    <p:extLst>
      <p:ext uri="{19B8F6BF-5375-455C-9EA6-DF929625EA0E}">
        <p15:presenceInfo xmlns:p15="http://schemas.microsoft.com/office/powerpoint/2012/main" userId="S::arlett.stojanovic@giz.de::429446f0-1fe8-43ab-aead-9b74cd4c74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2929"/>
    <a:srgbClr val="FDDF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C70426-C8E4-4FD0-BCAA-F9CA3B158D66}" v="13" dt="2021-06-07T07:18:35.766"/>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guyen Thi Ngoc, Huong GIZ VN" userId="f1f90269-72ea-40b7-8790-8c7134975a14" providerId="ADAL" clId="{58FF3B29-B4C2-4D4B-8BA7-57E5C974F70A}"/>
    <pc:docChg chg="custSel modSld">
      <pc:chgData name="Nguyen Thi Ngoc, Huong GIZ VN" userId="f1f90269-72ea-40b7-8790-8c7134975a14" providerId="ADAL" clId="{58FF3B29-B4C2-4D4B-8BA7-57E5C974F70A}" dt="2021-06-07T15:22:45.999" v="1405" actId="20577"/>
      <pc:docMkLst>
        <pc:docMk/>
      </pc:docMkLst>
      <pc:sldChg chg="modSp mod">
        <pc:chgData name="Nguyen Thi Ngoc, Huong GIZ VN" userId="f1f90269-72ea-40b7-8790-8c7134975a14" providerId="ADAL" clId="{58FF3B29-B4C2-4D4B-8BA7-57E5C974F70A}" dt="2021-06-07T15:13:13.106" v="843" actId="20577"/>
        <pc:sldMkLst>
          <pc:docMk/>
          <pc:sldMk cId="2985483277" sldId="675"/>
        </pc:sldMkLst>
        <pc:spChg chg="mod">
          <ac:chgData name="Nguyen Thi Ngoc, Huong GIZ VN" userId="f1f90269-72ea-40b7-8790-8c7134975a14" providerId="ADAL" clId="{58FF3B29-B4C2-4D4B-8BA7-57E5C974F70A}" dt="2021-06-07T15:08:21.202" v="613" actId="20577"/>
          <ac:spMkLst>
            <pc:docMk/>
            <pc:sldMk cId="2985483277" sldId="675"/>
            <ac:spMk id="2" creationId="{626EC1EE-B2EB-4531-9F74-7DCDAEBD2C17}"/>
          </ac:spMkLst>
        </pc:spChg>
        <pc:spChg chg="mod">
          <ac:chgData name="Nguyen Thi Ngoc, Huong GIZ VN" userId="f1f90269-72ea-40b7-8790-8c7134975a14" providerId="ADAL" clId="{58FF3B29-B4C2-4D4B-8BA7-57E5C974F70A}" dt="2021-06-07T15:13:13.106" v="843" actId="20577"/>
          <ac:spMkLst>
            <pc:docMk/>
            <pc:sldMk cId="2985483277" sldId="675"/>
            <ac:spMk id="3" creationId="{91AB1614-425B-4AD9-B967-A49A9B6D0ACB}"/>
          </ac:spMkLst>
        </pc:spChg>
      </pc:sldChg>
      <pc:sldChg chg="modSp mod">
        <pc:chgData name="Nguyen Thi Ngoc, Huong GIZ VN" userId="f1f90269-72ea-40b7-8790-8c7134975a14" providerId="ADAL" clId="{58FF3B29-B4C2-4D4B-8BA7-57E5C974F70A}" dt="2021-06-07T15:18:20.975" v="1180" actId="20577"/>
        <pc:sldMkLst>
          <pc:docMk/>
          <pc:sldMk cId="2762210259" sldId="676"/>
        </pc:sldMkLst>
        <pc:spChg chg="mod">
          <ac:chgData name="Nguyen Thi Ngoc, Huong GIZ VN" userId="f1f90269-72ea-40b7-8790-8c7134975a14" providerId="ADAL" clId="{58FF3B29-B4C2-4D4B-8BA7-57E5C974F70A}" dt="2021-06-07T15:00:40.296" v="53" actId="20577"/>
          <ac:spMkLst>
            <pc:docMk/>
            <pc:sldMk cId="2762210259" sldId="676"/>
            <ac:spMk id="2" creationId="{B4A8596C-F3B3-4490-B3B9-DC528EEACE86}"/>
          </ac:spMkLst>
        </pc:spChg>
        <pc:spChg chg="mod">
          <ac:chgData name="Nguyen Thi Ngoc, Huong GIZ VN" userId="f1f90269-72ea-40b7-8790-8c7134975a14" providerId="ADAL" clId="{58FF3B29-B4C2-4D4B-8BA7-57E5C974F70A}" dt="2021-06-07T15:18:20.975" v="1180" actId="20577"/>
          <ac:spMkLst>
            <pc:docMk/>
            <pc:sldMk cId="2762210259" sldId="676"/>
            <ac:spMk id="3" creationId="{6D3C3C13-C926-44CD-99A7-063A8F2142B8}"/>
          </ac:spMkLst>
        </pc:spChg>
        <pc:spChg chg="mod">
          <ac:chgData name="Nguyen Thi Ngoc, Huong GIZ VN" userId="f1f90269-72ea-40b7-8790-8c7134975a14" providerId="ADAL" clId="{58FF3B29-B4C2-4D4B-8BA7-57E5C974F70A}" dt="2021-06-07T15:02:13.733" v="253" actId="20577"/>
          <ac:spMkLst>
            <pc:docMk/>
            <pc:sldMk cId="2762210259" sldId="676"/>
            <ac:spMk id="4" creationId="{BBAA6F5D-5245-404D-B08E-D8AFC616EC37}"/>
          </ac:spMkLst>
        </pc:spChg>
      </pc:sldChg>
      <pc:sldChg chg="modSp mod">
        <pc:chgData name="Nguyen Thi Ngoc, Huong GIZ VN" userId="f1f90269-72ea-40b7-8790-8c7134975a14" providerId="ADAL" clId="{58FF3B29-B4C2-4D4B-8BA7-57E5C974F70A}" dt="2021-06-07T15:08:04.719" v="600" actId="20577"/>
        <pc:sldMkLst>
          <pc:docMk/>
          <pc:sldMk cId="3373410262" sldId="684"/>
        </pc:sldMkLst>
        <pc:spChg chg="mod">
          <ac:chgData name="Nguyen Thi Ngoc, Huong GIZ VN" userId="f1f90269-72ea-40b7-8790-8c7134975a14" providerId="ADAL" clId="{58FF3B29-B4C2-4D4B-8BA7-57E5C974F70A}" dt="2021-06-07T15:08:04.719" v="600" actId="20577"/>
          <ac:spMkLst>
            <pc:docMk/>
            <pc:sldMk cId="3373410262" sldId="684"/>
            <ac:spMk id="2" creationId="{C00CB844-B1F8-4D4B-B571-AF60FEB9603D}"/>
          </ac:spMkLst>
        </pc:spChg>
        <pc:spChg chg="mod">
          <ac:chgData name="Nguyen Thi Ngoc, Huong GIZ VN" userId="f1f90269-72ea-40b7-8790-8c7134975a14" providerId="ADAL" clId="{58FF3B29-B4C2-4D4B-8BA7-57E5C974F70A}" dt="2021-06-07T15:02:43.437" v="313" actId="20577"/>
          <ac:spMkLst>
            <pc:docMk/>
            <pc:sldMk cId="3373410262" sldId="684"/>
            <ac:spMk id="3" creationId="{AADC0976-1338-4A60-830E-612EEB74E10D}"/>
          </ac:spMkLst>
        </pc:spChg>
      </pc:sldChg>
      <pc:sldChg chg="modSp mod">
        <pc:chgData name="Nguyen Thi Ngoc, Huong GIZ VN" userId="f1f90269-72ea-40b7-8790-8c7134975a14" providerId="ADAL" clId="{58FF3B29-B4C2-4D4B-8BA7-57E5C974F70A}" dt="2021-06-07T15:18:04.273" v="1170" actId="20577"/>
        <pc:sldMkLst>
          <pc:docMk/>
          <pc:sldMk cId="3892811315" sldId="706"/>
        </pc:sldMkLst>
        <pc:spChg chg="mod">
          <ac:chgData name="Nguyen Thi Ngoc, Huong GIZ VN" userId="f1f90269-72ea-40b7-8790-8c7134975a14" providerId="ADAL" clId="{58FF3B29-B4C2-4D4B-8BA7-57E5C974F70A}" dt="2021-06-07T15:13:34.530" v="876" actId="20577"/>
          <ac:spMkLst>
            <pc:docMk/>
            <pc:sldMk cId="3892811315" sldId="706"/>
            <ac:spMk id="2" creationId="{9EC1C946-210E-4B30-991F-1C28DC081225}"/>
          </ac:spMkLst>
        </pc:spChg>
        <pc:spChg chg="mod">
          <ac:chgData name="Nguyen Thi Ngoc, Huong GIZ VN" userId="f1f90269-72ea-40b7-8790-8c7134975a14" providerId="ADAL" clId="{58FF3B29-B4C2-4D4B-8BA7-57E5C974F70A}" dt="2021-06-07T15:18:04.273" v="1170" actId="20577"/>
          <ac:spMkLst>
            <pc:docMk/>
            <pc:sldMk cId="3892811315" sldId="706"/>
            <ac:spMk id="3" creationId="{27894CE8-938D-4B5B-9020-5E944E6F415A}"/>
          </ac:spMkLst>
        </pc:spChg>
      </pc:sldChg>
      <pc:sldChg chg="modSp mod">
        <pc:chgData name="Nguyen Thi Ngoc, Huong GIZ VN" userId="f1f90269-72ea-40b7-8790-8c7134975a14" providerId="ADAL" clId="{58FF3B29-B4C2-4D4B-8BA7-57E5C974F70A}" dt="2021-06-07T15:22:45.999" v="1405" actId="20577"/>
        <pc:sldMkLst>
          <pc:docMk/>
          <pc:sldMk cId="2970228135" sldId="711"/>
        </pc:sldMkLst>
        <pc:spChg chg="mod">
          <ac:chgData name="Nguyen Thi Ngoc, Huong GIZ VN" userId="f1f90269-72ea-40b7-8790-8c7134975a14" providerId="ADAL" clId="{58FF3B29-B4C2-4D4B-8BA7-57E5C974F70A}" dt="2021-06-07T15:18:32.570" v="1220" actId="20577"/>
          <ac:spMkLst>
            <pc:docMk/>
            <pc:sldMk cId="2970228135" sldId="711"/>
            <ac:spMk id="2" creationId="{D984CA93-447D-48C3-A9C6-9AFB59DEC30B}"/>
          </ac:spMkLst>
        </pc:spChg>
        <pc:spChg chg="mod">
          <ac:chgData name="Nguyen Thi Ngoc, Huong GIZ VN" userId="f1f90269-72ea-40b7-8790-8c7134975a14" providerId="ADAL" clId="{58FF3B29-B4C2-4D4B-8BA7-57E5C974F70A}" dt="2021-06-07T15:22:45.999" v="1405" actId="20577"/>
          <ac:spMkLst>
            <pc:docMk/>
            <pc:sldMk cId="2970228135" sldId="711"/>
            <ac:spMk id="3" creationId="{427B609D-04A3-4F63-828F-D1D939B08159}"/>
          </ac:spMkLst>
        </pc:spChg>
      </pc:sldChg>
      <pc:sldChg chg="modSp mod">
        <pc:chgData name="Nguyen Thi Ngoc, Huong GIZ VN" userId="f1f90269-72ea-40b7-8790-8c7134975a14" providerId="ADAL" clId="{58FF3B29-B4C2-4D4B-8BA7-57E5C974F70A}" dt="2021-06-07T15:21:17.542" v="1330" actId="20577"/>
        <pc:sldMkLst>
          <pc:docMk/>
          <pc:sldMk cId="589585021" sldId="714"/>
        </pc:sldMkLst>
        <pc:spChg chg="mod">
          <ac:chgData name="Nguyen Thi Ngoc, Huong GIZ VN" userId="f1f90269-72ea-40b7-8790-8c7134975a14" providerId="ADAL" clId="{58FF3B29-B4C2-4D4B-8BA7-57E5C974F70A}" dt="2021-06-07T15:21:17.542" v="1330" actId="20577"/>
          <ac:spMkLst>
            <pc:docMk/>
            <pc:sldMk cId="589585021" sldId="714"/>
            <ac:spMk id="8" creationId="{E15134AE-A418-4ECB-A863-8799FB13C6A2}"/>
          </ac:spMkLst>
        </pc:spChg>
      </pc:sldChg>
    </pc:docChg>
  </pc:docChgLst>
  <pc:docChgLst>
    <pc:chgData name="Hoffmann, Christian GIZ VN" userId="326cdf15-2602-486b-94d4-809f2e72eea0" providerId="ADAL" clId="{2AC70426-C8E4-4FD0-BCAA-F9CA3B158D66}"/>
    <pc:docChg chg="undo custSel delSld modSld">
      <pc:chgData name="Hoffmann, Christian GIZ VN" userId="326cdf15-2602-486b-94d4-809f2e72eea0" providerId="ADAL" clId="{2AC70426-C8E4-4FD0-BCAA-F9CA3B158D66}" dt="2021-06-07T07:25:38.004" v="875" actId="255"/>
      <pc:docMkLst>
        <pc:docMk/>
      </pc:docMkLst>
      <pc:sldChg chg="addSp delSp modSp mod">
        <pc:chgData name="Hoffmann, Christian GIZ VN" userId="326cdf15-2602-486b-94d4-809f2e72eea0" providerId="ADAL" clId="{2AC70426-C8E4-4FD0-BCAA-F9CA3B158D66}" dt="2021-06-07T07:10:30.931" v="694" actId="123"/>
        <pc:sldMkLst>
          <pc:docMk/>
          <pc:sldMk cId="2985483277" sldId="675"/>
        </pc:sldMkLst>
        <pc:spChg chg="mod">
          <ac:chgData name="Hoffmann, Christian GIZ VN" userId="326cdf15-2602-486b-94d4-809f2e72eea0" providerId="ADAL" clId="{2AC70426-C8E4-4FD0-BCAA-F9CA3B158D66}" dt="2021-06-07T06:21:07.298" v="328" actId="20577"/>
          <ac:spMkLst>
            <pc:docMk/>
            <pc:sldMk cId="2985483277" sldId="675"/>
            <ac:spMk id="2" creationId="{626EC1EE-B2EB-4531-9F74-7DCDAEBD2C17}"/>
          </ac:spMkLst>
        </pc:spChg>
        <pc:spChg chg="mod">
          <ac:chgData name="Hoffmann, Christian GIZ VN" userId="326cdf15-2602-486b-94d4-809f2e72eea0" providerId="ADAL" clId="{2AC70426-C8E4-4FD0-BCAA-F9CA3B158D66}" dt="2021-06-07T07:10:30.931" v="694" actId="123"/>
          <ac:spMkLst>
            <pc:docMk/>
            <pc:sldMk cId="2985483277" sldId="675"/>
            <ac:spMk id="3" creationId="{91AB1614-425B-4AD9-B967-A49A9B6D0ACB}"/>
          </ac:spMkLst>
        </pc:spChg>
        <pc:spChg chg="del mod">
          <ac:chgData name="Hoffmann, Christian GIZ VN" userId="326cdf15-2602-486b-94d4-809f2e72eea0" providerId="ADAL" clId="{2AC70426-C8E4-4FD0-BCAA-F9CA3B158D66}" dt="2021-06-07T06:21:16.996" v="332" actId="478"/>
          <ac:spMkLst>
            <pc:docMk/>
            <pc:sldMk cId="2985483277" sldId="675"/>
            <ac:spMk id="4" creationId="{ABC42476-A90F-410F-A5B4-BC43CD472ED5}"/>
          </ac:spMkLst>
        </pc:spChg>
        <pc:picChg chg="add mod">
          <ac:chgData name="Hoffmann, Christian GIZ VN" userId="326cdf15-2602-486b-94d4-809f2e72eea0" providerId="ADAL" clId="{2AC70426-C8E4-4FD0-BCAA-F9CA3B158D66}" dt="2021-06-07T07:09:09.789" v="687" actId="14100"/>
          <ac:picMkLst>
            <pc:docMk/>
            <pc:sldMk cId="2985483277" sldId="675"/>
            <ac:picMk id="6" creationId="{99A4712F-8A68-4EF7-A695-A2023FA35231}"/>
          </ac:picMkLst>
        </pc:picChg>
        <pc:picChg chg="add mod">
          <ac:chgData name="Hoffmann, Christian GIZ VN" userId="326cdf15-2602-486b-94d4-809f2e72eea0" providerId="ADAL" clId="{2AC70426-C8E4-4FD0-BCAA-F9CA3B158D66}" dt="2021-06-07T07:09:03.393" v="686" actId="14100"/>
          <ac:picMkLst>
            <pc:docMk/>
            <pc:sldMk cId="2985483277" sldId="675"/>
            <ac:picMk id="8" creationId="{57B81B55-FC94-469A-8EBA-8CF53FF2D504}"/>
          </ac:picMkLst>
        </pc:picChg>
      </pc:sldChg>
      <pc:sldChg chg="modSp mod">
        <pc:chgData name="Hoffmann, Christian GIZ VN" userId="326cdf15-2602-486b-94d4-809f2e72eea0" providerId="ADAL" clId="{2AC70426-C8E4-4FD0-BCAA-F9CA3B158D66}" dt="2021-06-07T07:20:44.420" v="843" actId="20577"/>
        <pc:sldMkLst>
          <pc:docMk/>
          <pc:sldMk cId="2762210259" sldId="676"/>
        </pc:sldMkLst>
        <pc:spChg chg="mod">
          <ac:chgData name="Hoffmann, Christian GIZ VN" userId="326cdf15-2602-486b-94d4-809f2e72eea0" providerId="ADAL" clId="{2AC70426-C8E4-4FD0-BCAA-F9CA3B158D66}" dt="2021-06-07T05:53:08.032" v="1"/>
          <ac:spMkLst>
            <pc:docMk/>
            <pc:sldMk cId="2762210259" sldId="676"/>
            <ac:spMk id="2" creationId="{B4A8596C-F3B3-4490-B3B9-DC528EEACE86}"/>
          </ac:spMkLst>
        </pc:spChg>
        <pc:spChg chg="mod">
          <ac:chgData name="Hoffmann, Christian GIZ VN" userId="326cdf15-2602-486b-94d4-809f2e72eea0" providerId="ADAL" clId="{2AC70426-C8E4-4FD0-BCAA-F9CA3B158D66}" dt="2021-06-07T07:20:44.420" v="843" actId="20577"/>
          <ac:spMkLst>
            <pc:docMk/>
            <pc:sldMk cId="2762210259" sldId="676"/>
            <ac:spMk id="3" creationId="{6D3C3C13-C926-44CD-99A7-063A8F2142B8}"/>
          </ac:spMkLst>
        </pc:spChg>
        <pc:spChg chg="mod">
          <ac:chgData name="Hoffmann, Christian GIZ VN" userId="326cdf15-2602-486b-94d4-809f2e72eea0" providerId="ADAL" clId="{2AC70426-C8E4-4FD0-BCAA-F9CA3B158D66}" dt="2021-06-07T07:20:22.572" v="839" actId="255"/>
          <ac:spMkLst>
            <pc:docMk/>
            <pc:sldMk cId="2762210259" sldId="676"/>
            <ac:spMk id="4" creationId="{BBAA6F5D-5245-404D-B08E-D8AFC616EC37}"/>
          </ac:spMkLst>
        </pc:spChg>
      </pc:sldChg>
      <pc:sldChg chg="addSp delSp modSp mod">
        <pc:chgData name="Hoffmann, Christian GIZ VN" userId="326cdf15-2602-486b-94d4-809f2e72eea0" providerId="ADAL" clId="{2AC70426-C8E4-4FD0-BCAA-F9CA3B158D66}" dt="2021-06-07T07:19:35.867" v="833" actId="20577"/>
        <pc:sldMkLst>
          <pc:docMk/>
          <pc:sldMk cId="3373410262" sldId="684"/>
        </pc:sldMkLst>
        <pc:spChg chg="mod">
          <ac:chgData name="Hoffmann, Christian GIZ VN" userId="326cdf15-2602-486b-94d4-809f2e72eea0" providerId="ADAL" clId="{2AC70426-C8E4-4FD0-BCAA-F9CA3B158D66}" dt="2021-06-07T07:10:39.779" v="695" actId="123"/>
          <ac:spMkLst>
            <pc:docMk/>
            <pc:sldMk cId="3373410262" sldId="684"/>
            <ac:spMk id="2" creationId="{C00CB844-B1F8-4D4B-B571-AF60FEB9603D}"/>
          </ac:spMkLst>
        </pc:spChg>
        <pc:spChg chg="mod">
          <ac:chgData name="Hoffmann, Christian GIZ VN" userId="326cdf15-2602-486b-94d4-809f2e72eea0" providerId="ADAL" clId="{2AC70426-C8E4-4FD0-BCAA-F9CA3B158D66}" dt="2021-06-07T07:19:35.867" v="833" actId="20577"/>
          <ac:spMkLst>
            <pc:docMk/>
            <pc:sldMk cId="3373410262" sldId="684"/>
            <ac:spMk id="3" creationId="{AADC0976-1338-4A60-830E-612EEB74E10D}"/>
          </ac:spMkLst>
        </pc:spChg>
        <pc:spChg chg="mod">
          <ac:chgData name="Hoffmann, Christian GIZ VN" userId="326cdf15-2602-486b-94d4-809f2e72eea0" providerId="ADAL" clId="{2AC70426-C8E4-4FD0-BCAA-F9CA3B158D66}" dt="2021-06-07T06:19:12.931" v="316" actId="20577"/>
          <ac:spMkLst>
            <pc:docMk/>
            <pc:sldMk cId="3373410262" sldId="684"/>
            <ac:spMk id="4" creationId="{2912A39D-E571-4F2F-BB62-211D2321463A}"/>
          </ac:spMkLst>
        </pc:spChg>
        <pc:spChg chg="del">
          <ac:chgData name="Hoffmann, Christian GIZ VN" userId="326cdf15-2602-486b-94d4-809f2e72eea0" providerId="ADAL" clId="{2AC70426-C8E4-4FD0-BCAA-F9CA3B158D66}" dt="2021-06-07T06:12:04.843" v="271" actId="478"/>
          <ac:spMkLst>
            <pc:docMk/>
            <pc:sldMk cId="3373410262" sldId="684"/>
            <ac:spMk id="7" creationId="{E28C3CBC-9605-4E1A-ABAB-BC1DC00600A2}"/>
          </ac:spMkLst>
        </pc:spChg>
        <pc:picChg chg="add mod">
          <ac:chgData name="Hoffmann, Christian GIZ VN" userId="326cdf15-2602-486b-94d4-809f2e72eea0" providerId="ADAL" clId="{2AC70426-C8E4-4FD0-BCAA-F9CA3B158D66}" dt="2021-06-07T07:08:08.312" v="681" actId="1076"/>
          <ac:picMkLst>
            <pc:docMk/>
            <pc:sldMk cId="3373410262" sldId="684"/>
            <ac:picMk id="8" creationId="{4E126B92-1507-4D27-80D0-5E83F3664541}"/>
          </ac:picMkLst>
        </pc:picChg>
        <pc:picChg chg="add mod">
          <ac:chgData name="Hoffmann, Christian GIZ VN" userId="326cdf15-2602-486b-94d4-809f2e72eea0" providerId="ADAL" clId="{2AC70426-C8E4-4FD0-BCAA-F9CA3B158D66}" dt="2021-06-07T07:08:04.244" v="680" actId="1076"/>
          <ac:picMkLst>
            <pc:docMk/>
            <pc:sldMk cId="3373410262" sldId="684"/>
            <ac:picMk id="1026" creationId="{35700359-4226-4A85-A146-E5DFF8AFC851}"/>
          </ac:picMkLst>
        </pc:picChg>
      </pc:sldChg>
      <pc:sldChg chg="del">
        <pc:chgData name="Hoffmann, Christian GIZ VN" userId="326cdf15-2602-486b-94d4-809f2e72eea0" providerId="ADAL" clId="{2AC70426-C8E4-4FD0-BCAA-F9CA3B158D66}" dt="2021-06-07T07:19:07.775" v="830" actId="47"/>
        <pc:sldMkLst>
          <pc:docMk/>
          <pc:sldMk cId="2064385362" sldId="690"/>
        </pc:sldMkLst>
      </pc:sldChg>
      <pc:sldChg chg="del">
        <pc:chgData name="Hoffmann, Christian GIZ VN" userId="326cdf15-2602-486b-94d4-809f2e72eea0" providerId="ADAL" clId="{2AC70426-C8E4-4FD0-BCAA-F9CA3B158D66}" dt="2021-06-07T07:12:02.857" v="708" actId="47"/>
        <pc:sldMkLst>
          <pc:docMk/>
          <pc:sldMk cId="3048095188" sldId="701"/>
        </pc:sldMkLst>
      </pc:sldChg>
      <pc:sldChg chg="addSp modSp mod modTransition modClrScheme chgLayout">
        <pc:chgData name="Hoffmann, Christian GIZ VN" userId="326cdf15-2602-486b-94d4-809f2e72eea0" providerId="ADAL" clId="{2AC70426-C8E4-4FD0-BCAA-F9CA3B158D66}" dt="2021-06-07T07:25:14.789" v="874" actId="20577"/>
        <pc:sldMkLst>
          <pc:docMk/>
          <pc:sldMk cId="3892811315" sldId="706"/>
        </pc:sldMkLst>
        <pc:spChg chg="mod ord">
          <ac:chgData name="Hoffmann, Christian GIZ VN" userId="326cdf15-2602-486b-94d4-809f2e72eea0" providerId="ADAL" clId="{2AC70426-C8E4-4FD0-BCAA-F9CA3B158D66}" dt="2021-06-07T07:07:13.327" v="672" actId="26606"/>
          <ac:spMkLst>
            <pc:docMk/>
            <pc:sldMk cId="3892811315" sldId="706"/>
            <ac:spMk id="2" creationId="{9EC1C946-210E-4B30-991F-1C28DC081225}"/>
          </ac:spMkLst>
        </pc:spChg>
        <pc:spChg chg="mod ord">
          <ac:chgData name="Hoffmann, Christian GIZ VN" userId="326cdf15-2602-486b-94d4-809f2e72eea0" providerId="ADAL" clId="{2AC70426-C8E4-4FD0-BCAA-F9CA3B158D66}" dt="2021-06-07T07:25:14.789" v="874" actId="20577"/>
          <ac:spMkLst>
            <pc:docMk/>
            <pc:sldMk cId="3892811315" sldId="706"/>
            <ac:spMk id="3" creationId="{27894CE8-938D-4B5B-9020-5E944E6F415A}"/>
          </ac:spMkLst>
        </pc:spChg>
        <pc:picChg chg="add mod">
          <ac:chgData name="Hoffmann, Christian GIZ VN" userId="326cdf15-2602-486b-94d4-809f2e72eea0" providerId="ADAL" clId="{2AC70426-C8E4-4FD0-BCAA-F9CA3B158D66}" dt="2021-06-07T07:23:36.954" v="849" actId="1076"/>
          <ac:picMkLst>
            <pc:docMk/>
            <pc:sldMk cId="3892811315" sldId="706"/>
            <ac:picMk id="4" creationId="{8370A3F7-4FFB-4177-A0F6-6CCA43FFD636}"/>
          </ac:picMkLst>
        </pc:picChg>
      </pc:sldChg>
      <pc:sldChg chg="del">
        <pc:chgData name="Hoffmann, Christian GIZ VN" userId="326cdf15-2602-486b-94d4-809f2e72eea0" providerId="ADAL" clId="{2AC70426-C8E4-4FD0-BCAA-F9CA3B158D66}" dt="2021-06-07T07:19:08.679" v="831" actId="47"/>
        <pc:sldMkLst>
          <pc:docMk/>
          <pc:sldMk cId="2911261034" sldId="707"/>
        </pc:sldMkLst>
      </pc:sldChg>
      <pc:sldChg chg="del">
        <pc:chgData name="Hoffmann, Christian GIZ VN" userId="326cdf15-2602-486b-94d4-809f2e72eea0" providerId="ADAL" clId="{2AC70426-C8E4-4FD0-BCAA-F9CA3B158D66}" dt="2021-06-07T07:12:04.170" v="709" actId="47"/>
        <pc:sldMkLst>
          <pc:docMk/>
          <pc:sldMk cId="3850511746" sldId="708"/>
        </pc:sldMkLst>
      </pc:sldChg>
      <pc:sldChg chg="addSp modSp mod">
        <pc:chgData name="Hoffmann, Christian GIZ VN" userId="326cdf15-2602-486b-94d4-809f2e72eea0" providerId="ADAL" clId="{2AC70426-C8E4-4FD0-BCAA-F9CA3B158D66}" dt="2021-06-07T07:25:38.004" v="875" actId="255"/>
        <pc:sldMkLst>
          <pc:docMk/>
          <pc:sldMk cId="2970228135" sldId="711"/>
        </pc:sldMkLst>
        <pc:spChg chg="mod">
          <ac:chgData name="Hoffmann, Christian GIZ VN" userId="326cdf15-2602-486b-94d4-809f2e72eea0" providerId="ADAL" clId="{2AC70426-C8E4-4FD0-BCAA-F9CA3B158D66}" dt="2021-06-07T07:16:46.917" v="790" actId="20577"/>
          <ac:spMkLst>
            <pc:docMk/>
            <pc:sldMk cId="2970228135" sldId="711"/>
            <ac:spMk id="2" creationId="{D984CA93-447D-48C3-A9C6-9AFB59DEC30B}"/>
          </ac:spMkLst>
        </pc:spChg>
        <pc:spChg chg="mod">
          <ac:chgData name="Hoffmann, Christian GIZ VN" userId="326cdf15-2602-486b-94d4-809f2e72eea0" providerId="ADAL" clId="{2AC70426-C8E4-4FD0-BCAA-F9CA3B158D66}" dt="2021-06-07T07:25:38.004" v="875" actId="255"/>
          <ac:spMkLst>
            <pc:docMk/>
            <pc:sldMk cId="2970228135" sldId="711"/>
            <ac:spMk id="3" creationId="{427B609D-04A3-4F63-828F-D1D939B08159}"/>
          </ac:spMkLst>
        </pc:spChg>
        <pc:picChg chg="add mod">
          <ac:chgData name="Hoffmann, Christian GIZ VN" userId="326cdf15-2602-486b-94d4-809f2e72eea0" providerId="ADAL" clId="{2AC70426-C8E4-4FD0-BCAA-F9CA3B158D66}" dt="2021-06-07T07:18:00.999" v="793" actId="1076"/>
          <ac:picMkLst>
            <pc:docMk/>
            <pc:sldMk cId="2970228135" sldId="711"/>
            <ac:picMk id="4" creationId="{92838683-D2F3-4B5B-84A5-BFC4FEA5789E}"/>
          </ac:picMkLst>
        </pc:picChg>
        <pc:picChg chg="add mod">
          <ac:chgData name="Hoffmann, Christian GIZ VN" userId="326cdf15-2602-486b-94d4-809f2e72eea0" providerId="ADAL" clId="{2AC70426-C8E4-4FD0-BCAA-F9CA3B158D66}" dt="2021-06-07T07:18:15.702" v="796" actId="1076"/>
          <ac:picMkLst>
            <pc:docMk/>
            <pc:sldMk cId="2970228135" sldId="711"/>
            <ac:picMk id="5" creationId="{E6817AC4-4BE6-4825-9E91-6BDF0CC2CACC}"/>
          </ac:picMkLst>
        </pc:picChg>
      </pc:sldChg>
      <pc:sldChg chg="del">
        <pc:chgData name="Hoffmann, Christian GIZ VN" userId="326cdf15-2602-486b-94d4-809f2e72eea0" providerId="ADAL" clId="{2AC70426-C8E4-4FD0-BCAA-F9CA3B158D66}" dt="2021-06-07T07:12:04.948" v="710" actId="47"/>
        <pc:sldMkLst>
          <pc:docMk/>
          <pc:sldMk cId="4087959477" sldId="713"/>
        </pc:sldMkLst>
      </pc:sldChg>
      <pc:sldChg chg="delSp modSp mod">
        <pc:chgData name="Hoffmann, Christian GIZ VN" userId="326cdf15-2602-486b-94d4-809f2e72eea0" providerId="ADAL" clId="{2AC70426-C8E4-4FD0-BCAA-F9CA3B158D66}" dt="2021-06-07T07:18:59.811" v="828" actId="14100"/>
        <pc:sldMkLst>
          <pc:docMk/>
          <pc:sldMk cId="589585021" sldId="714"/>
        </pc:sldMkLst>
        <pc:spChg chg="mod">
          <ac:chgData name="Hoffmann, Christian GIZ VN" userId="326cdf15-2602-486b-94d4-809f2e72eea0" providerId="ADAL" clId="{2AC70426-C8E4-4FD0-BCAA-F9CA3B158D66}" dt="2021-06-07T07:18:59.811" v="828" actId="14100"/>
          <ac:spMkLst>
            <pc:docMk/>
            <pc:sldMk cId="589585021" sldId="714"/>
            <ac:spMk id="8" creationId="{E15134AE-A418-4ECB-A863-8799FB13C6A2}"/>
          </ac:spMkLst>
        </pc:spChg>
        <pc:picChg chg="del">
          <ac:chgData name="Hoffmann, Christian GIZ VN" userId="326cdf15-2602-486b-94d4-809f2e72eea0" providerId="ADAL" clId="{2AC70426-C8E4-4FD0-BCAA-F9CA3B158D66}" dt="2021-06-07T07:18:35.766" v="797" actId="478"/>
          <ac:picMkLst>
            <pc:docMk/>
            <pc:sldMk cId="589585021" sldId="714"/>
            <ac:picMk id="1026" creationId="{044B4CEB-27CB-477F-8075-4BE10BB1971D}"/>
          </ac:picMkLst>
        </pc:picChg>
      </pc:sldChg>
      <pc:sldChg chg="del">
        <pc:chgData name="Hoffmann, Christian GIZ VN" userId="326cdf15-2602-486b-94d4-809f2e72eea0" providerId="ADAL" clId="{2AC70426-C8E4-4FD0-BCAA-F9CA3B158D66}" dt="2021-06-07T07:19:06.245" v="829" actId="47"/>
        <pc:sldMkLst>
          <pc:docMk/>
          <pc:sldMk cId="3450775983" sldId="715"/>
        </pc:sldMkLst>
      </pc:sldChg>
      <pc:sldMasterChg chg="delSldLayout">
        <pc:chgData name="Hoffmann, Christian GIZ VN" userId="326cdf15-2602-486b-94d4-809f2e72eea0" providerId="ADAL" clId="{2AC70426-C8E4-4FD0-BCAA-F9CA3B158D66}" dt="2021-06-07T07:12:04.948" v="710" actId="47"/>
        <pc:sldMasterMkLst>
          <pc:docMk/>
          <pc:sldMasterMk cId="1285982820" sldId="2147483665"/>
        </pc:sldMasterMkLst>
        <pc:sldLayoutChg chg="del">
          <pc:chgData name="Hoffmann, Christian GIZ VN" userId="326cdf15-2602-486b-94d4-809f2e72eea0" providerId="ADAL" clId="{2AC70426-C8E4-4FD0-BCAA-F9CA3B158D66}" dt="2021-06-07T07:12:04.948" v="710" actId="47"/>
          <pc:sldLayoutMkLst>
            <pc:docMk/>
            <pc:sldMasterMk cId="1285982820" sldId="2147483665"/>
            <pc:sldLayoutMk cId="3774818153" sldId="214748370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372A80-6A13-497B-A588-439DD4534F9A}" type="datetimeFigureOut">
              <a:rPr lang="de-DE" smtClean="0"/>
              <a:t>07.06.2021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85B5AB-9A6F-4341-BEA7-00A9394394CF}" type="slidenum">
              <a:rPr lang="de-DE" smtClean="0"/>
              <a:t>‹#›</a:t>
            </a:fld>
            <a:endParaRPr lang="de-DE"/>
          </a:p>
        </p:txBody>
      </p:sp>
    </p:spTree>
    <p:extLst>
      <p:ext uri="{BB962C8B-B14F-4D97-AF65-F5344CB8AC3E}">
        <p14:creationId xmlns:p14="http://schemas.microsoft.com/office/powerpoint/2010/main" val="3376011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a:solidFill>
                  <a:schemeClr val="tx1">
                    <a:lumMod val="50000"/>
                    <a:lumOff val="50000"/>
                  </a:schemeClr>
                </a:solidFill>
              </a:rPr>
              <a:t>Herausforderung</a:t>
            </a:r>
            <a:r>
              <a:rPr lang="de-DE" sz="900"/>
              <a:t>: Rekrutierung in der Fachlichkeit, obwohl gerade im FMB viele Externe Spezialisten Interesse haben, aufgrund der Vielfalt und des Purpose</a:t>
            </a:r>
            <a:endParaRPr lang="de-DE"/>
          </a:p>
        </p:txBody>
      </p:sp>
      <p:sp>
        <p:nvSpPr>
          <p:cNvPr id="4" name="Foliennummernplatzhalt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045F879-0589-40D4-B0E5-B74D0CAD5C6C}" type="slidenum">
              <a:rPr kumimoji="0" lang="de-DE"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48125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In welchen Schritten kommen wir zu diesen Ergebnissen? Bspw. Beauftragung zur Entwicklung des Betriebsmodells </a:t>
            </a:r>
          </a:p>
        </p:txBody>
      </p:sp>
      <p:sp>
        <p:nvSpPr>
          <p:cNvPr id="4" name="Foliennummernplatzhalter 3"/>
          <p:cNvSpPr>
            <a:spLocks noGrp="1"/>
          </p:cNvSpPr>
          <p:nvPr>
            <p:ph type="sldNum" sz="quarter" idx="5"/>
          </p:nvPr>
        </p:nvSpPr>
        <p:spPr/>
        <p:txBody>
          <a:bodyPr/>
          <a:lstStyle/>
          <a:p>
            <a:fld id="{0F85B5AB-9A6F-4341-BEA7-00A9394394CF}" type="slidenum">
              <a:rPr lang="de-DE" smtClean="0"/>
              <a:t>4</a:t>
            </a:fld>
            <a:endParaRPr lang="de-DE"/>
          </a:p>
        </p:txBody>
      </p:sp>
    </p:spTree>
    <p:extLst>
      <p:ext uri="{BB962C8B-B14F-4D97-AF65-F5344CB8AC3E}">
        <p14:creationId xmlns:p14="http://schemas.microsoft.com/office/powerpoint/2010/main" val="1529716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Insgesamt sind wir überzeugt, dass alle drei Szenarien Potential für eine moderne TZ bieten. </a:t>
            </a:r>
          </a:p>
          <a:p>
            <a:r>
              <a:rPr lang="de-DE"/>
              <a:t>Für den weiteren Weg stehen für uns die Klärung einiger grundlegender Fragen und des Zielbildes im Vordergrund, Insbesondere geht es hier um diene Diskussion der Veränderung der Rolle der GIZ (vom technischen </a:t>
            </a:r>
            <a:r>
              <a:rPr lang="de-DE" err="1"/>
              <a:t>ebrater</a:t>
            </a:r>
            <a:r>
              <a:rPr lang="de-DE"/>
              <a:t> zum Provider von IT), Fragen der langfrostigen </a:t>
            </a:r>
            <a:r>
              <a:rPr lang="de-DE" err="1"/>
              <a:t>auftragsunabhänigen</a:t>
            </a:r>
            <a:r>
              <a:rPr lang="de-DE"/>
              <a:t> Finanzierung von IT Infrastruktur sowie der Verantwortung, in die wir uns als GIZ begeben, wenn wir Partner von uns abhängig machen. </a:t>
            </a:r>
          </a:p>
          <a:p>
            <a:endParaRPr lang="de-DE"/>
          </a:p>
          <a:p>
            <a:r>
              <a:rPr lang="de-DE"/>
              <a:t>Die Konzeptentwicklung konzentriert sich vor allem auf die gemeinsame Weiterentwicklung der Zielvorstellung mit allen Beteiligten im BMZ; sowie des langfristigen Betriebsmodells für </a:t>
            </a:r>
            <a:r>
              <a:rPr lang="de-DE" err="1"/>
              <a:t>atingi</a:t>
            </a:r>
            <a:r>
              <a:rPr lang="de-DE"/>
              <a:t> in allen drei Optionen und die damit einhergehenden kaufmännischen Fragen. </a:t>
            </a:r>
            <a:r>
              <a:rPr lang="de-DE" err="1"/>
              <a:t>Insebsondere</a:t>
            </a:r>
            <a:r>
              <a:rPr lang="de-DE"/>
              <a:t> müssen wir die </a:t>
            </a:r>
          </a:p>
          <a:p>
            <a:endParaRPr lang="de-DE"/>
          </a:p>
        </p:txBody>
      </p:sp>
      <p:sp>
        <p:nvSpPr>
          <p:cNvPr id="4" name="Foliennummernplatzhalter 3"/>
          <p:cNvSpPr>
            <a:spLocks noGrp="1"/>
          </p:cNvSpPr>
          <p:nvPr>
            <p:ph type="sldNum" sz="quarter" idx="5"/>
          </p:nvPr>
        </p:nvSpPr>
        <p:spPr/>
        <p:txBody>
          <a:bodyPr/>
          <a:lstStyle/>
          <a:p>
            <a:fld id="{0F85B5AB-9A6F-4341-BEA7-00A9394394CF}" type="slidenum">
              <a:rPr lang="de-DE" smtClean="0"/>
              <a:t>5</a:t>
            </a:fld>
            <a:endParaRPr lang="de-DE"/>
          </a:p>
        </p:txBody>
      </p:sp>
    </p:spTree>
    <p:extLst>
      <p:ext uri="{BB962C8B-B14F-4D97-AF65-F5344CB8AC3E}">
        <p14:creationId xmlns:p14="http://schemas.microsoft.com/office/powerpoint/2010/main" val="857758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304165" indent="-304165"/>
            <a:r>
              <a:rPr lang="de-DE" sz="1200" err="1">
                <a:cs typeface="Calibri"/>
              </a:rPr>
              <a:t>atingi</a:t>
            </a:r>
            <a:r>
              <a:rPr lang="de-DE" sz="1200">
                <a:cs typeface="Calibri"/>
              </a:rPr>
              <a:t> </a:t>
            </a:r>
            <a:r>
              <a:rPr lang="de-DE" sz="1200" err="1">
                <a:cs typeface="Calibri"/>
              </a:rPr>
              <a:t>by</a:t>
            </a:r>
            <a:r>
              <a:rPr lang="de-DE" sz="1200">
                <a:cs typeface="Calibri"/>
              </a:rPr>
              <a:t> </a:t>
            </a:r>
            <a:r>
              <a:rPr lang="de-DE" sz="1200" err="1">
                <a:cs typeface="Calibri"/>
              </a:rPr>
              <a:t>default</a:t>
            </a:r>
            <a:endParaRPr lang="de-DE" sz="1200">
              <a:cs typeface="Calibri"/>
            </a:endParaRPr>
          </a:p>
          <a:p>
            <a:pPr marL="304165" indent="-304165"/>
            <a:r>
              <a:rPr lang="de-DE" sz="1200">
                <a:cs typeface="Calibri"/>
              </a:rPr>
              <a:t>Mehrwert für deutsche TZ</a:t>
            </a:r>
          </a:p>
          <a:p>
            <a:pPr marL="304165" indent="-304165"/>
            <a:r>
              <a:rPr lang="de-DE" sz="1200">
                <a:cs typeface="Calibri"/>
              </a:rPr>
              <a:t>Offene Fragen zum Zielbild</a:t>
            </a:r>
          </a:p>
          <a:p>
            <a:pPr marL="304165" indent="-304165"/>
            <a:r>
              <a:rPr lang="de-DE" sz="1200">
                <a:cs typeface="Calibri"/>
              </a:rPr>
              <a:t>…sind definiert</a:t>
            </a:r>
            <a:endParaRPr lang="de-DE" sz="1200"/>
          </a:p>
          <a:p>
            <a:pPr marL="304165" indent="-304165"/>
            <a:endParaRPr lang="de-DE" sz="1200">
              <a:cs typeface="Calibri"/>
            </a:endParaRPr>
          </a:p>
          <a:p>
            <a:pPr marL="304165" indent="-304165"/>
            <a:r>
              <a:rPr lang="de-DE" sz="1200">
                <a:cs typeface="Calibri"/>
              </a:rPr>
              <a:t>Optionen und Wachstumsszenarien und Marktanalyse sind erarbeitet</a:t>
            </a:r>
          </a:p>
          <a:p>
            <a:pPr marL="304165" indent="-304165"/>
            <a:endParaRPr lang="de-DE" sz="1200">
              <a:cs typeface="Calibri"/>
            </a:endParaRPr>
          </a:p>
          <a:p>
            <a:pPr marL="304165" indent="-304165"/>
            <a:r>
              <a:rPr lang="de-DE" sz="1200">
                <a:cs typeface="Calibri"/>
              </a:rPr>
              <a:t>Umsetzung / Ausblick</a:t>
            </a:r>
          </a:p>
          <a:p>
            <a:pPr marL="304165" indent="-304165"/>
            <a:r>
              <a:rPr lang="de-DE" sz="1200">
                <a:cs typeface="Calibri"/>
              </a:rPr>
              <a:t>Nächste Schritte</a:t>
            </a:r>
          </a:p>
          <a:p>
            <a:endParaRPr lang="de-DE"/>
          </a:p>
        </p:txBody>
      </p:sp>
      <p:sp>
        <p:nvSpPr>
          <p:cNvPr id="4" name="Foliennummernplatzhalter 3"/>
          <p:cNvSpPr>
            <a:spLocks noGrp="1"/>
          </p:cNvSpPr>
          <p:nvPr>
            <p:ph type="sldNum" sz="quarter" idx="5"/>
          </p:nvPr>
        </p:nvSpPr>
        <p:spPr/>
        <p:txBody>
          <a:bodyPr/>
          <a:lstStyle/>
          <a:p>
            <a:fld id="{0F85B5AB-9A6F-4341-BEA7-00A9394394CF}" type="slidenum">
              <a:rPr lang="de-DE" smtClean="0"/>
              <a:t>6</a:t>
            </a:fld>
            <a:endParaRPr lang="de-DE"/>
          </a:p>
        </p:txBody>
      </p:sp>
    </p:spTree>
    <p:extLst>
      <p:ext uri="{BB962C8B-B14F-4D97-AF65-F5344CB8AC3E}">
        <p14:creationId xmlns:p14="http://schemas.microsoft.com/office/powerpoint/2010/main" val="21456246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1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jpe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jpe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genda Alternative">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grpSp>
        <p:nvGrpSpPr>
          <p:cNvPr id="6" name="Key Visual">
            <a:extLst>
              <a:ext uri="{FF2B5EF4-FFF2-40B4-BE49-F238E27FC236}">
                <a16:creationId xmlns:a16="http://schemas.microsoft.com/office/drawing/2014/main" id="{77156747-85E7-4ED4-B2ED-42ABA70FA613}"/>
              </a:ext>
            </a:extLst>
          </p:cNvPr>
          <p:cNvGrpSpPr/>
          <p:nvPr/>
        </p:nvGrpSpPr>
        <p:grpSpPr bwMode="gray">
          <a:xfrm flipV="1">
            <a:off x="164180" y="5311118"/>
            <a:ext cx="3094437" cy="822639"/>
            <a:chOff x="4846637" y="119557"/>
            <a:chExt cx="3783013" cy="1005693"/>
          </a:xfrm>
        </p:grpSpPr>
        <p:sp>
          <p:nvSpPr>
            <p:cNvPr id="7" name="Freihandform: Form 6">
              <a:extLst>
                <a:ext uri="{FF2B5EF4-FFF2-40B4-BE49-F238E27FC236}">
                  <a16:creationId xmlns:a16="http://schemas.microsoft.com/office/drawing/2014/main" id="{2E6C23C4-9083-4866-858D-0C04644D965B}"/>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Freihandform: Form 7">
              <a:extLst>
                <a:ext uri="{FF2B5EF4-FFF2-40B4-BE49-F238E27FC236}">
                  <a16:creationId xmlns:a16="http://schemas.microsoft.com/office/drawing/2014/main" id="{FB0BB156-07F2-4B83-B5A7-E91DE0017F5B}"/>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9" name="Freihandform: Form 8">
              <a:extLst>
                <a:ext uri="{FF2B5EF4-FFF2-40B4-BE49-F238E27FC236}">
                  <a16:creationId xmlns:a16="http://schemas.microsoft.com/office/drawing/2014/main" id="{86502DB2-D1D5-44BB-955E-FA20933B0C5A}"/>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0" name="Freihandform: Form 9">
              <a:extLst>
                <a:ext uri="{FF2B5EF4-FFF2-40B4-BE49-F238E27FC236}">
                  <a16:creationId xmlns:a16="http://schemas.microsoft.com/office/drawing/2014/main" id="{A25DFF6E-FE1D-49A8-A873-770951547FF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1" name="Freihandform: Form 10">
              <a:extLst>
                <a:ext uri="{FF2B5EF4-FFF2-40B4-BE49-F238E27FC236}">
                  <a16:creationId xmlns:a16="http://schemas.microsoft.com/office/drawing/2014/main" id="{8E38456C-C414-4CEB-A953-0F72775B0C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
        <p:nvSpPr>
          <p:cNvPr id="12" name="Textplatzhalter 7">
            <a:extLst>
              <a:ext uri="{FF2B5EF4-FFF2-40B4-BE49-F238E27FC236}">
                <a16:creationId xmlns:a16="http://schemas.microsoft.com/office/drawing/2014/main" id="{32E1886A-3475-4E66-B3BF-1AD48A2030B2}"/>
              </a:ext>
            </a:extLst>
          </p:cNvPr>
          <p:cNvSpPr>
            <a:spLocks noGrp="1"/>
          </p:cNvSpPr>
          <p:nvPr>
            <p:ph type="body" sz="quarter" idx="13"/>
          </p:nvPr>
        </p:nvSpPr>
        <p:spPr bwMode="gray">
          <a:xfrm>
            <a:off x="599757" y="1361293"/>
            <a:ext cx="9563579" cy="3746844"/>
          </a:xfrm>
        </p:spPr>
        <p:txBody>
          <a:bodyPr/>
          <a:lstStyle>
            <a:lvl1pPr marL="304792" indent="-304792">
              <a:spcBef>
                <a:spcPts val="2400"/>
              </a:spcBef>
              <a:buFont typeface="+mj-lt"/>
              <a:buAutoNum type="arabicPeriod"/>
              <a:defRPr/>
            </a:lvl1pPr>
          </a:lstStyle>
          <a:p>
            <a:pPr lvl="0"/>
            <a:r>
              <a:rPr lang="de-DE"/>
              <a:t>Mastertextformat bearbeiten</a:t>
            </a:r>
          </a:p>
        </p:txBody>
      </p:sp>
      <p:sp>
        <p:nvSpPr>
          <p:cNvPr id="13" name="Titel 12">
            <a:extLst>
              <a:ext uri="{FF2B5EF4-FFF2-40B4-BE49-F238E27FC236}">
                <a16:creationId xmlns:a16="http://schemas.microsoft.com/office/drawing/2014/main" id="{9DC91F13-B993-4211-86CB-8C467D8C5EC4}"/>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685299316"/>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Zwischenfolie weiß">
    <p:spTree>
      <p:nvGrpSpPr>
        <p:cNvPr id="1" name=""/>
        <p:cNvGrpSpPr/>
        <p:nvPr/>
      </p:nvGrpSpPr>
      <p:grpSpPr>
        <a:xfrm>
          <a:off x="0" y="0"/>
          <a:ext cx="0" cy="0"/>
          <a:chOff x="0" y="0"/>
          <a:chExt cx="0" cy="0"/>
        </a:xfrm>
      </p:grpSpPr>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1114266" y="2737266"/>
            <a:ext cx="9963469" cy="506805"/>
          </a:xfrm>
          <a:prstGeom prst="rect">
            <a:avLst/>
          </a:prstGeom>
        </p:spPr>
        <p:txBody>
          <a:bodyPr wrap="square" anchor="ctr">
            <a:spAutoFit/>
          </a:bodyPr>
          <a:lstStyle>
            <a:lvl1pPr algn="ctr">
              <a:lnSpc>
                <a:spcPct val="95000"/>
              </a:lnSpc>
              <a:spcBef>
                <a:spcPts val="1600"/>
              </a:spcBef>
              <a:defRPr sz="3467" b="0">
                <a:solidFill>
                  <a:schemeClr val="tx1"/>
                </a:solidFill>
              </a:defRPr>
            </a:lvl1pPr>
          </a:lstStyle>
          <a:p>
            <a:r>
              <a:rPr lang="de-DE" noProof="0"/>
              <a:t>Zwischenfolie</a:t>
            </a:r>
            <a:endParaRPr lang="de-DE"/>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p:txBody>
          <a:bodyPr/>
          <a:lstStyle/>
          <a:p>
            <a:fld id="{453A4F7E-04D6-4187-9A68-B6D37A0800CA}" type="slidenum">
              <a:rPr lang="de-DE" smtClean="0"/>
              <a:t>‹#›</a:t>
            </a:fld>
            <a:endParaRPr lang="de-DE"/>
          </a:p>
        </p:txBody>
      </p:sp>
    </p:spTree>
    <p:extLst>
      <p:ext uri="{BB962C8B-B14F-4D97-AF65-F5344CB8AC3E}">
        <p14:creationId xmlns:p14="http://schemas.microsoft.com/office/powerpoint/2010/main" val="118766262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Zwischenfolie weiß Alternative">
    <p:spTree>
      <p:nvGrpSpPr>
        <p:cNvPr id="1" name=""/>
        <p:cNvGrpSpPr/>
        <p:nvPr/>
      </p:nvGrpSpPr>
      <p:grpSpPr>
        <a:xfrm>
          <a:off x="0" y="0"/>
          <a:ext cx="0" cy="0"/>
          <a:chOff x="0" y="0"/>
          <a:chExt cx="0" cy="0"/>
        </a:xfrm>
      </p:grpSpPr>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1114266" y="2737266"/>
            <a:ext cx="9963469" cy="506805"/>
          </a:xfrm>
          <a:prstGeom prst="rect">
            <a:avLst/>
          </a:prstGeom>
        </p:spPr>
        <p:txBody>
          <a:bodyPr wrap="square" anchor="ctr">
            <a:spAutoFit/>
          </a:bodyPr>
          <a:lstStyle>
            <a:lvl1pPr algn="ctr">
              <a:lnSpc>
                <a:spcPct val="95000"/>
              </a:lnSpc>
              <a:spcBef>
                <a:spcPts val="1600"/>
              </a:spcBef>
              <a:defRPr sz="3467" b="0">
                <a:solidFill>
                  <a:schemeClr val="tx1"/>
                </a:solidFill>
              </a:defRPr>
            </a:lvl1pPr>
          </a:lstStyle>
          <a:p>
            <a:r>
              <a:rPr lang="de-DE" noProof="0"/>
              <a:t>Zwischenfolie</a:t>
            </a:r>
            <a:endParaRPr lang="de-DE"/>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p:txBody>
          <a:bodyPr/>
          <a:lstStyle/>
          <a:p>
            <a:fld id="{453A4F7E-04D6-4187-9A68-B6D37A0800CA}" type="slidenum">
              <a:rPr lang="de-DE" smtClean="0"/>
              <a:t>‹#›</a:t>
            </a:fld>
            <a:endParaRPr lang="de-DE"/>
          </a:p>
        </p:txBody>
      </p:sp>
      <p:grpSp>
        <p:nvGrpSpPr>
          <p:cNvPr id="12" name="Key Visual">
            <a:extLst>
              <a:ext uri="{FF2B5EF4-FFF2-40B4-BE49-F238E27FC236}">
                <a16:creationId xmlns:a16="http://schemas.microsoft.com/office/drawing/2014/main" id="{D9D8699C-EAEE-4654-9DB5-5DBEA94DFD69}"/>
              </a:ext>
            </a:extLst>
          </p:cNvPr>
          <p:cNvGrpSpPr/>
          <p:nvPr/>
        </p:nvGrpSpPr>
        <p:grpSpPr bwMode="gray">
          <a:xfrm flipV="1">
            <a:off x="164179" y="4525210"/>
            <a:ext cx="6050711" cy="1608548"/>
            <a:chOff x="4846637" y="119557"/>
            <a:chExt cx="3783013" cy="1005693"/>
          </a:xfrm>
        </p:grpSpPr>
        <p:sp>
          <p:nvSpPr>
            <p:cNvPr id="13" name="Freihandform: Form 12">
              <a:extLst>
                <a:ext uri="{FF2B5EF4-FFF2-40B4-BE49-F238E27FC236}">
                  <a16:creationId xmlns:a16="http://schemas.microsoft.com/office/drawing/2014/main" id="{57ACA972-95E7-4330-A959-68C656E58B90}"/>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Freihandform: Form 13">
              <a:extLst>
                <a:ext uri="{FF2B5EF4-FFF2-40B4-BE49-F238E27FC236}">
                  <a16:creationId xmlns:a16="http://schemas.microsoft.com/office/drawing/2014/main" id="{EF93F907-303A-4592-848E-F1A7AFDDDD4A}"/>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5" name="Freihandform: Form 14">
              <a:extLst>
                <a:ext uri="{FF2B5EF4-FFF2-40B4-BE49-F238E27FC236}">
                  <a16:creationId xmlns:a16="http://schemas.microsoft.com/office/drawing/2014/main" id="{C8AAE6CE-CD01-4233-9E65-D495D92CF161}"/>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6" name="Freihandform: Form 15">
              <a:extLst>
                <a:ext uri="{FF2B5EF4-FFF2-40B4-BE49-F238E27FC236}">
                  <a16:creationId xmlns:a16="http://schemas.microsoft.com/office/drawing/2014/main" id="{1AAC9A52-2206-4D16-A752-9C733CC5CB7F}"/>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7" name="Freihandform: Form 16">
              <a:extLst>
                <a:ext uri="{FF2B5EF4-FFF2-40B4-BE49-F238E27FC236}">
                  <a16:creationId xmlns:a16="http://schemas.microsoft.com/office/drawing/2014/main" id="{8D075FE9-0EDA-4BE2-B2C1-22DF2B8842B2}"/>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grpSp>
        <p:nvGrpSpPr>
          <p:cNvPr id="36" name="Key Visual">
            <a:extLst>
              <a:ext uri="{FF2B5EF4-FFF2-40B4-BE49-F238E27FC236}">
                <a16:creationId xmlns:a16="http://schemas.microsoft.com/office/drawing/2014/main" id="{C7D69FF2-A45A-405D-BC43-69B4E925551F}"/>
              </a:ext>
            </a:extLst>
          </p:cNvPr>
          <p:cNvGrpSpPr/>
          <p:nvPr/>
        </p:nvGrpSpPr>
        <p:grpSpPr bwMode="gray">
          <a:xfrm flipH="1">
            <a:off x="8934717" y="165100"/>
            <a:ext cx="3087951" cy="820915"/>
            <a:chOff x="4846637" y="119557"/>
            <a:chExt cx="3783013" cy="1005693"/>
          </a:xfrm>
        </p:grpSpPr>
        <p:sp>
          <p:nvSpPr>
            <p:cNvPr id="37" name="Freihandform: Form 36">
              <a:extLst>
                <a:ext uri="{FF2B5EF4-FFF2-40B4-BE49-F238E27FC236}">
                  <a16:creationId xmlns:a16="http://schemas.microsoft.com/office/drawing/2014/main" id="{67E195A5-1DB2-4051-897C-B5E84120B476}"/>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8" name="Freihandform: Form 37">
              <a:extLst>
                <a:ext uri="{FF2B5EF4-FFF2-40B4-BE49-F238E27FC236}">
                  <a16:creationId xmlns:a16="http://schemas.microsoft.com/office/drawing/2014/main" id="{9234AB9A-5088-479E-92C2-4F81972E1E55}"/>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39" name="Freihandform: Form 38">
              <a:extLst>
                <a:ext uri="{FF2B5EF4-FFF2-40B4-BE49-F238E27FC236}">
                  <a16:creationId xmlns:a16="http://schemas.microsoft.com/office/drawing/2014/main" id="{5FBB400A-FFCE-4E88-B1BF-846AC7A46F8E}"/>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40" name="Freihandform: Form 39">
              <a:extLst>
                <a:ext uri="{FF2B5EF4-FFF2-40B4-BE49-F238E27FC236}">
                  <a16:creationId xmlns:a16="http://schemas.microsoft.com/office/drawing/2014/main" id="{4A214495-DB26-435D-9164-4A350ECF007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41" name="Freihandform: Form 40">
              <a:extLst>
                <a:ext uri="{FF2B5EF4-FFF2-40B4-BE49-F238E27FC236}">
                  <a16:creationId xmlns:a16="http://schemas.microsoft.com/office/drawing/2014/main" id="{AD46CA09-12E7-4803-A8A0-CC8821A2FBF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Tree>
    <p:extLst>
      <p:ext uri="{BB962C8B-B14F-4D97-AF65-F5344CB8AC3E}">
        <p14:creationId xmlns:p14="http://schemas.microsoft.com/office/powerpoint/2010/main" val="334742760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Zwischenfolie Foto">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670A352A-9075-4383-BC37-7EF209BB4A7F}"/>
              </a:ext>
            </a:extLst>
          </p:cNvPr>
          <p:cNvSpPr>
            <a:spLocks noGrp="1"/>
          </p:cNvSpPr>
          <p:nvPr>
            <p:ph type="pic" sz="quarter" idx="11" hasCustomPrompt="1"/>
          </p:nvPr>
        </p:nvSpPr>
        <p:spPr bwMode="gray">
          <a:xfrm>
            <a:off x="164181" y="165100"/>
            <a:ext cx="11858487" cy="5968659"/>
          </a:xfrm>
          <a:noFill/>
        </p:spPr>
        <p:txBody>
          <a:bodyPr tIns="720000" rIns="0"/>
          <a:lstStyle>
            <a:lvl1pPr marL="0" marR="0" indent="0" algn="ctr" defTabSz="914377" rtl="0" eaLnBrk="1" fontAlgn="auto" latinLnBrk="0" hangingPunct="1">
              <a:lnSpc>
                <a:spcPct val="90000"/>
              </a:lnSpc>
              <a:spcBef>
                <a:spcPts val="0"/>
              </a:spcBef>
              <a:spcAft>
                <a:spcPts val="0"/>
              </a:spcAft>
              <a:buClrTx/>
              <a:buSzTx/>
              <a:buFont typeface="Arial" panose="020B0604020202020204" pitchFamily="34" charset="0"/>
              <a:buNone/>
              <a:tabLst/>
              <a:defRPr sz="667">
                <a:solidFill>
                  <a:schemeClr val="accent1"/>
                </a:solidFill>
              </a:defRPr>
            </a:lvl1pPr>
          </a:lstStyle>
          <a:p>
            <a:r>
              <a:rPr lang="de-DE"/>
              <a:t>.</a:t>
            </a:r>
          </a:p>
        </p:txBody>
      </p:sp>
      <p:sp>
        <p:nvSpPr>
          <p:cNvPr id="3" name="1.">
            <a:extLst>
              <a:ext uri="{FF2B5EF4-FFF2-40B4-BE49-F238E27FC236}">
                <a16:creationId xmlns:a16="http://schemas.microsoft.com/office/drawing/2014/main" id="{6C4143CA-4DB1-41D8-8702-2CD00961FDB5}"/>
              </a:ext>
            </a:extLst>
          </p:cNvPr>
          <p:cNvSpPr/>
          <p:nvPr/>
        </p:nvSpPr>
        <p:spPr bwMode="gray">
          <a:xfrm>
            <a:off x="5456990" y="170887"/>
            <a:ext cx="196850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1. Auf dieses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Symbol klicken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um neues Fotos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einzufügen</a:t>
            </a:r>
          </a:p>
        </p:txBody>
      </p:sp>
      <p:sp>
        <p:nvSpPr>
          <p:cNvPr id="16" name="2.">
            <a:extLst>
              <a:ext uri="{FF2B5EF4-FFF2-40B4-BE49-F238E27FC236}">
                <a16:creationId xmlns:a16="http://schemas.microsoft.com/office/drawing/2014/main" id="{8F222F02-A2DC-42E9-84D4-4ACEFEE70A4D}"/>
              </a:ext>
            </a:extLst>
          </p:cNvPr>
          <p:cNvSpPr/>
          <p:nvPr/>
        </p:nvSpPr>
        <p:spPr bwMode="gray">
          <a:xfrm>
            <a:off x="7335817" y="170887"/>
            <a:ext cx="1968500" cy="535531"/>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2. Folie wieder zurücksetzen</a:t>
            </a:r>
          </a:p>
        </p:txBody>
      </p:sp>
      <p:sp>
        <p:nvSpPr>
          <p:cNvPr id="23" name="3.">
            <a:extLst>
              <a:ext uri="{FF2B5EF4-FFF2-40B4-BE49-F238E27FC236}">
                <a16:creationId xmlns:a16="http://schemas.microsoft.com/office/drawing/2014/main" id="{C15972D1-066C-49B6-94E5-4A7A0A3B2587}"/>
              </a:ext>
            </a:extLst>
          </p:cNvPr>
          <p:cNvSpPr/>
          <p:nvPr/>
        </p:nvSpPr>
        <p:spPr bwMode="gray">
          <a:xfrm>
            <a:off x="9903959" y="170887"/>
            <a:ext cx="226278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3. ggfs. mit „Zuschneiden“ den Ausschnitt verändern</a:t>
            </a:r>
            <a:br>
              <a:rPr kumimoji="0" lang="de-DE" sz="1600" b="0" i="0" u="none" strike="noStrike" kern="1200" cap="none" spc="0" normalizeH="0" baseline="0" noProof="0">
                <a:ln>
                  <a:noFill/>
                </a:ln>
                <a:solidFill>
                  <a:prstClr val="black"/>
                </a:solidFill>
                <a:effectLst/>
                <a:uLnTx/>
                <a:uFillTx/>
                <a:latin typeface="+mn-lt"/>
                <a:ea typeface="+mn-ea"/>
                <a:cs typeface="+mn-cs"/>
              </a:rPr>
            </a:br>
            <a:endParaRPr kumimoji="0" lang="de-DE" sz="1600" b="0" i="0" u="none" strike="noStrike" kern="1200" cap="none" spc="0" normalizeH="0" baseline="0" noProof="0">
              <a:ln>
                <a:noFill/>
              </a:ln>
              <a:solidFill>
                <a:prstClr val="black"/>
              </a:solidFill>
              <a:effectLst/>
              <a:uLnTx/>
              <a:uFillTx/>
              <a:latin typeface="+mn-lt"/>
              <a:ea typeface="+mn-ea"/>
              <a:cs typeface="+mn-cs"/>
            </a:endParaRPr>
          </a:p>
        </p:txBody>
      </p:sp>
      <p:cxnSp>
        <p:nvCxnSpPr>
          <p:cNvPr id="6" name="Gerade Verbindung mit Pfeil 5">
            <a:extLst>
              <a:ext uri="{FF2B5EF4-FFF2-40B4-BE49-F238E27FC236}">
                <a16:creationId xmlns:a16="http://schemas.microsoft.com/office/drawing/2014/main" id="{FE685868-EA5A-4891-A28F-04F16BEAED38}"/>
              </a:ext>
            </a:extLst>
          </p:cNvPr>
          <p:cNvCxnSpPr/>
          <p:nvPr/>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9" name="how">
            <a:extLst>
              <a:ext uri="{FF2B5EF4-FFF2-40B4-BE49-F238E27FC236}">
                <a16:creationId xmlns:a16="http://schemas.microsoft.com/office/drawing/2014/main" id="{B4432FF7-B852-4F03-B6BA-EEC7AD563D82}"/>
              </a:ext>
            </a:extLst>
          </p:cNvPr>
          <p:cNvSpPr txBox="1"/>
          <p:nvPr/>
        </p:nvSpPr>
        <p:spPr bwMode="gray">
          <a:xfrm>
            <a:off x="-3793918" y="237067"/>
            <a:ext cx="3712427" cy="1384995"/>
          </a:xfrm>
          <a:prstGeom prst="rect">
            <a:avLst/>
          </a:prstGeom>
          <a:noFill/>
        </p:spPr>
        <p:txBody>
          <a:bodyPr wrap="none" rtlCol="0">
            <a:spAutoFit/>
          </a:bodyPr>
          <a:lstStyle/>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Auf Bild oberhalb der Transparenz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Bild mit Taste ENTF löschen.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 Auf kleines Symbol in der Mitte der Seite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Foto auswählen.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Unter „Start/Folie zurücksetzen“.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Bei Bedarf unter „Format/ Schneidewerkzeug“ </a:t>
            </a:r>
            <a:br>
              <a:rPr lang="de-DE" sz="1200" b="0">
                <a:solidFill>
                  <a:schemeClr val="bg1">
                    <a:lumMod val="50000"/>
                  </a:schemeClr>
                </a:solidFill>
              </a:rPr>
            </a:br>
            <a:r>
              <a:rPr lang="de-DE" sz="1200" b="0">
                <a:solidFill>
                  <a:schemeClr val="bg1">
                    <a:lumMod val="50000"/>
                  </a:schemeClr>
                </a:solidFill>
              </a:rPr>
              <a:t>Ausschnitt bearbeiten.</a:t>
            </a:r>
          </a:p>
        </p:txBody>
      </p:sp>
      <p:sp>
        <p:nvSpPr>
          <p:cNvPr id="10" name="Dreieck">
            <a:extLst>
              <a:ext uri="{FF2B5EF4-FFF2-40B4-BE49-F238E27FC236}">
                <a16:creationId xmlns:a16="http://schemas.microsoft.com/office/drawing/2014/main" id="{22DB09A9-BCD0-4F35-8DC4-DDFE9DE6C2F9}"/>
              </a:ext>
            </a:extLst>
          </p:cNvPr>
          <p:cNvSpPr/>
          <p:nvPr/>
        </p:nvSpPr>
        <p:spPr bwMode="gray">
          <a:xfrm rot="5400000">
            <a:off x="-222463" y="562187"/>
            <a:ext cx="281941" cy="6096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15" name="Headline">
            <a:extLst>
              <a:ext uri="{FF2B5EF4-FFF2-40B4-BE49-F238E27FC236}">
                <a16:creationId xmlns:a16="http://schemas.microsoft.com/office/drawing/2014/main" id="{F8646EF2-FE73-41DC-B654-C5012A3720DD}"/>
              </a:ext>
            </a:extLst>
          </p:cNvPr>
          <p:cNvSpPr>
            <a:spLocks noGrp="1"/>
          </p:cNvSpPr>
          <p:nvPr>
            <p:ph type="title" hasCustomPrompt="1"/>
          </p:nvPr>
        </p:nvSpPr>
        <p:spPr bwMode="gray">
          <a:xfrm>
            <a:off x="164181" y="2093674"/>
            <a:ext cx="11858487" cy="4040085"/>
          </a:xfrm>
          <a:prstGeom prst="rect">
            <a:avLst/>
          </a:prstGeom>
          <a:blipFill dpi="0" rotWithShape="1">
            <a:blip r:embed="rId2">
              <a:alphaModFix amt="80000"/>
            </a:blip>
            <a:srcRect/>
            <a:stretch>
              <a:fillRect l="-10" r="-10"/>
            </a:stretch>
          </a:blipFill>
        </p:spPr>
        <p:txBody>
          <a:bodyPr wrap="square" lIns="900000" bIns="684000" anchor="b">
            <a:noAutofit/>
          </a:bodyPr>
          <a:lstStyle>
            <a:lvl1pPr>
              <a:defRPr sz="2400" b="0">
                <a:solidFill>
                  <a:schemeClr val="tx1"/>
                </a:solidFill>
              </a:defRPr>
            </a:lvl1pPr>
          </a:lstStyle>
          <a:p>
            <a:r>
              <a:rPr lang="de-DE"/>
              <a:t>Zwischenfolie mit Hintergrundfoto </a:t>
            </a:r>
            <a:br>
              <a:rPr lang="de-DE"/>
            </a:br>
            <a:r>
              <a:rPr lang="de-DE"/>
              <a:t>(austauschbar) </a:t>
            </a:r>
          </a:p>
        </p:txBody>
      </p:sp>
      <p:pic>
        <p:nvPicPr>
          <p:cNvPr id="26" name="Beispiel" descr="Ein Bild, das Wand, Gebäude enthält.&#10;&#10;Automatisch generierte Beschreibung">
            <a:extLst>
              <a:ext uri="{FF2B5EF4-FFF2-40B4-BE49-F238E27FC236}">
                <a16:creationId xmlns:a16="http://schemas.microsoft.com/office/drawing/2014/main" id="{317CFD46-37B5-4632-BBA4-3F2278F98B67}"/>
              </a:ext>
            </a:extLst>
          </p:cNvPr>
          <p:cNvPicPr>
            <a:picLocks noChangeAspect="1"/>
          </p:cNvPicPr>
          <p:nvPr/>
        </p:nvPicPr>
        <p:blipFill>
          <a:blip r:embed="rId3"/>
          <a:stretch>
            <a:fillRect/>
          </a:stretch>
        </p:blipFill>
        <p:spPr bwMode="gray">
          <a:xfrm>
            <a:off x="9996030" y="1966807"/>
            <a:ext cx="1662545" cy="1147156"/>
          </a:xfrm>
          <a:prstGeom prst="rect">
            <a:avLst/>
          </a:prstGeom>
        </p:spPr>
      </p:pic>
      <p:sp>
        <p:nvSpPr>
          <p:cNvPr id="2" name="Datumsplatzhalter 1">
            <a:extLst>
              <a:ext uri="{FF2B5EF4-FFF2-40B4-BE49-F238E27FC236}">
                <a16:creationId xmlns:a16="http://schemas.microsoft.com/office/drawing/2014/main" id="{FDD79862-8BF3-4D14-AF58-2F22BF60427E}"/>
              </a:ext>
            </a:extLst>
          </p:cNvPr>
          <p:cNvSpPr>
            <a:spLocks noGrp="1"/>
          </p:cNvSpPr>
          <p:nvPr>
            <p:ph type="dt" sz="half" idx="12"/>
          </p:nvPr>
        </p:nvSpPr>
        <p:spPr bwMode="gray"/>
        <p:txBody>
          <a:bodyPr/>
          <a:lstStyle/>
          <a:p>
            <a:fld id="{D414CC3B-E4E3-4FB7-9CE0-769A0E72853D}" type="datetimeFigureOut">
              <a:rPr lang="de-DE" smtClean="0"/>
              <a:t>07.06.2021</a:t>
            </a:fld>
            <a:endParaRPr lang="de-DE"/>
          </a:p>
        </p:txBody>
      </p:sp>
      <p:sp>
        <p:nvSpPr>
          <p:cNvPr id="4" name="Fußzeilenplatzhalter 3">
            <a:extLst>
              <a:ext uri="{FF2B5EF4-FFF2-40B4-BE49-F238E27FC236}">
                <a16:creationId xmlns:a16="http://schemas.microsoft.com/office/drawing/2014/main" id="{2CB5F56C-6422-4495-9DA4-2AF22406E267}"/>
              </a:ext>
            </a:extLst>
          </p:cNvPr>
          <p:cNvSpPr>
            <a:spLocks noGrp="1"/>
          </p:cNvSpPr>
          <p:nvPr>
            <p:ph type="ftr" sz="quarter" idx="13"/>
          </p:nvPr>
        </p:nvSpPr>
        <p:spPr bwMode="gray"/>
        <p:txBody>
          <a:bodyPr/>
          <a:lstStyle/>
          <a:p>
            <a:endParaRPr lang="de-DE"/>
          </a:p>
        </p:txBody>
      </p:sp>
      <p:sp>
        <p:nvSpPr>
          <p:cNvPr id="5" name="Foliennummernplatzhalter 4">
            <a:extLst>
              <a:ext uri="{FF2B5EF4-FFF2-40B4-BE49-F238E27FC236}">
                <a16:creationId xmlns:a16="http://schemas.microsoft.com/office/drawing/2014/main" id="{2D7E061E-EDDF-4769-84B3-644BEC3FD70D}"/>
              </a:ext>
            </a:extLst>
          </p:cNvPr>
          <p:cNvSpPr>
            <a:spLocks noGrp="1"/>
          </p:cNvSpPr>
          <p:nvPr>
            <p:ph type="sldNum" sz="quarter" idx="14"/>
          </p:nvPr>
        </p:nvSpPr>
        <p:spPr bwMode="gray"/>
        <p:txBody>
          <a:bodyPr/>
          <a:lstStyle/>
          <a:p>
            <a:fld id="{453A4F7E-04D6-4187-9A68-B6D37A0800CA}" type="slidenum">
              <a:rPr lang="de-DE" smtClean="0"/>
              <a:t>‹#›</a:t>
            </a:fld>
            <a:endParaRPr lang="de-DE"/>
          </a:p>
        </p:txBody>
      </p:sp>
      <p:pic>
        <p:nvPicPr>
          <p:cNvPr id="28" name="Grafik 27" descr="Ein Bild, das Screenshot enthält.&#10;&#10;Automatisch generierte Beschreibung">
            <a:extLst>
              <a:ext uri="{FF2B5EF4-FFF2-40B4-BE49-F238E27FC236}">
                <a16:creationId xmlns:a16="http://schemas.microsoft.com/office/drawing/2014/main" id="{F1DBC752-EBBC-4263-9446-7AAD2ADD5BCC}"/>
              </a:ext>
            </a:extLst>
          </p:cNvPr>
          <p:cNvPicPr>
            <a:picLocks noChangeAspect="1"/>
          </p:cNvPicPr>
          <p:nvPr/>
        </p:nvPicPr>
        <p:blipFill rotWithShape="1">
          <a:blip r:embed="rId4"/>
          <a:srcRect r="60723"/>
          <a:stretch/>
        </p:blipFill>
        <p:spPr>
          <a:xfrm>
            <a:off x="10001292" y="1136801"/>
            <a:ext cx="620963" cy="751359"/>
          </a:xfrm>
          <a:prstGeom prst="rect">
            <a:avLst/>
          </a:prstGeom>
        </p:spPr>
      </p:pic>
      <p:pic>
        <p:nvPicPr>
          <p:cNvPr id="29" name="Grafik 28" descr="Ein Bild, das Screenshot enthält.&#10;&#10;Automatisch generierte Beschreibung">
            <a:extLst>
              <a:ext uri="{FF2B5EF4-FFF2-40B4-BE49-F238E27FC236}">
                <a16:creationId xmlns:a16="http://schemas.microsoft.com/office/drawing/2014/main" id="{BF7AF15A-C526-4954-8322-2AC54E413E9B}"/>
              </a:ext>
            </a:extLst>
          </p:cNvPr>
          <p:cNvPicPr>
            <a:picLocks noChangeAspect="1"/>
          </p:cNvPicPr>
          <p:nvPr/>
        </p:nvPicPr>
        <p:blipFill>
          <a:blip r:embed="rId5"/>
          <a:stretch>
            <a:fillRect/>
          </a:stretch>
        </p:blipFill>
        <p:spPr>
          <a:xfrm>
            <a:off x="7453078" y="1136801"/>
            <a:ext cx="2113197" cy="751359"/>
          </a:xfrm>
          <a:prstGeom prst="rect">
            <a:avLst/>
          </a:prstGeom>
        </p:spPr>
      </p:pic>
      <p:sp>
        <p:nvSpPr>
          <p:cNvPr id="30" name="Rechteck 29">
            <a:extLst>
              <a:ext uri="{FF2B5EF4-FFF2-40B4-BE49-F238E27FC236}">
                <a16:creationId xmlns:a16="http://schemas.microsoft.com/office/drawing/2014/main" id="{529302A3-2D45-4FC1-BF49-971AA95174F2}"/>
              </a:ext>
            </a:extLst>
          </p:cNvPr>
          <p:cNvSpPr/>
          <p:nvPr/>
        </p:nvSpPr>
        <p:spPr bwMode="gray">
          <a:xfrm>
            <a:off x="8734474" y="1509303"/>
            <a:ext cx="844305" cy="191324"/>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31" name="Rechteck">
            <a:extLst>
              <a:ext uri="{FF2B5EF4-FFF2-40B4-BE49-F238E27FC236}">
                <a16:creationId xmlns:a16="http://schemas.microsoft.com/office/drawing/2014/main" id="{59E4E17F-B8C7-48BE-82D7-2110F53F1AF1}"/>
              </a:ext>
            </a:extLst>
          </p:cNvPr>
          <p:cNvSpPr/>
          <p:nvPr/>
        </p:nvSpPr>
        <p:spPr bwMode="gray">
          <a:xfrm>
            <a:off x="10033796" y="1373457"/>
            <a:ext cx="575955" cy="45084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Tree>
    <p:extLst>
      <p:ext uri="{BB962C8B-B14F-4D97-AF65-F5344CB8AC3E}">
        <p14:creationId xmlns:p14="http://schemas.microsoft.com/office/powerpoint/2010/main" val="83502803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folie Standard">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3"/>
            <a:ext cx="9563579" cy="4660625"/>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r>
              <a:rPr lang="de-DE"/>
              <a:t>Methoden am Morgen zu Fonds &amp; Grant Schemes</a:t>
            </a:r>
            <a:endParaRPr lang="en-US"/>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r>
              <a:rPr lang="de-DE"/>
              <a:t>15.09.2020</a:t>
            </a:r>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r>
              <a:rPr lang="de-DE"/>
              <a:t>Seite </a:t>
            </a:r>
            <a:fld id="{3A8B5DB7-81A8-4ED4-916B-6B23CD603687}" type="slidenum">
              <a:rPr smtClean="0"/>
              <a:pPr/>
              <a:t>‹#›</a:t>
            </a:fld>
            <a:endParaRPr/>
          </a:p>
        </p:txBody>
      </p:sp>
    </p:spTree>
    <p:extLst>
      <p:ext uri="{BB962C8B-B14F-4D97-AF65-F5344CB8AC3E}">
        <p14:creationId xmlns:p14="http://schemas.microsoft.com/office/powerpoint/2010/main" val="167251624"/>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folie Standard mit Subline">
    <p:spTree>
      <p:nvGrpSpPr>
        <p:cNvPr id="1" name=""/>
        <p:cNvGrpSpPr/>
        <p:nvPr/>
      </p:nvGrpSpPr>
      <p:grpSpPr>
        <a:xfrm>
          <a:off x="0" y="0"/>
          <a:ext cx="0" cy="0"/>
          <a:chOff x="0" y="0"/>
          <a:chExt cx="0" cy="0"/>
        </a:xfrm>
      </p:grpSpPr>
      <p:sp>
        <p:nvSpPr>
          <p:cNvPr id="12" name="Titel 1">
            <a:extLst>
              <a:ext uri="{FF2B5EF4-FFF2-40B4-BE49-F238E27FC236}">
                <a16:creationId xmlns:a16="http://schemas.microsoft.com/office/drawing/2014/main" id="{726EAD89-A3DC-4500-9071-F28C7DB87ECF}"/>
              </a:ext>
            </a:extLst>
          </p:cNvPr>
          <p:cNvSpPr>
            <a:spLocks noGrp="1"/>
          </p:cNvSpPr>
          <p:nvPr>
            <p:ph type="title"/>
          </p:nvPr>
        </p:nvSpPr>
        <p:spPr bwMode="gray">
          <a:xfrm>
            <a:off x="599755" y="352037"/>
            <a:ext cx="11422911" cy="360753"/>
          </a:xfrm>
        </p:spPr>
        <p:txBody>
          <a:bodyPr/>
          <a:lstStyle>
            <a:lvl1pPr>
              <a:defRPr/>
            </a:lvl1pPr>
          </a:lstStyle>
          <a:p>
            <a:r>
              <a:rPr lang="de-DE"/>
              <a:t>Mastertitelformat bearbeiten</a:t>
            </a:r>
            <a:endParaRPr lang="en-GB"/>
          </a:p>
        </p:txBody>
      </p:sp>
      <p:sp>
        <p:nvSpPr>
          <p:cNvPr id="7" name="Textplatzhalter 2">
            <a:extLst>
              <a:ext uri="{FF2B5EF4-FFF2-40B4-BE49-F238E27FC236}">
                <a16:creationId xmlns:a16="http://schemas.microsoft.com/office/drawing/2014/main" id="{7BDDDF81-EBEA-4C88-AA55-681A5710CA2C}"/>
              </a:ext>
            </a:extLst>
          </p:cNvPr>
          <p:cNvSpPr>
            <a:spLocks noGrp="1"/>
          </p:cNvSpPr>
          <p:nvPr>
            <p:ph type="body" sz="quarter" idx="14"/>
          </p:nvPr>
        </p:nvSpPr>
        <p:spPr bwMode="gray">
          <a:xfrm>
            <a:off x="599018" y="774701"/>
            <a:ext cx="11423649" cy="501651"/>
          </a:xfrm>
        </p:spPr>
        <p:txBody>
          <a:bodyPr vert="horz" lIns="0" tIns="0" rIns="72000" bIns="0" rtlCol="0" anchor="t">
            <a:noAutofit/>
          </a:bodyPr>
          <a:lstStyle>
            <a:lvl1pPr>
              <a:defRPr lang="de-DE" sz="1867" b="0" cap="none" baseline="0" smtClean="0">
                <a:latin typeface="+mj-lt"/>
                <a:ea typeface="+mj-ea"/>
                <a:cs typeface="+mj-cs"/>
              </a:defRPr>
            </a:lvl1pPr>
            <a:lvl2pPr>
              <a:defRPr lang="de-DE" smtClean="0"/>
            </a:lvl2pPr>
            <a:lvl3pPr>
              <a:defRPr lang="de-DE" smtClean="0"/>
            </a:lvl3pPr>
            <a:lvl4pPr>
              <a:defRPr lang="de-DE" smtClean="0"/>
            </a:lvl4pPr>
            <a:lvl5pPr>
              <a:defRPr lang="en-US"/>
            </a:lvl5pPr>
          </a:lstStyle>
          <a:p>
            <a:pPr lvl="0">
              <a:spcBef>
                <a:spcPct val="0"/>
              </a:spcBef>
            </a:pPr>
            <a:r>
              <a:rPr lang="de-DE"/>
              <a:t>Mastertextformat bearbeiten</a:t>
            </a:r>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3"/>
            <a:ext cx="9563577" cy="4660625"/>
          </a:xfrm>
        </p:spPr>
        <p:txBody>
          <a:bodyPr/>
          <a:lstStyle/>
          <a:p>
            <a:pPr lvl="0"/>
            <a:r>
              <a:rPr lang="de-DE"/>
              <a:t>Mastertextformat bearbeiten</a:t>
            </a:r>
          </a:p>
          <a:p>
            <a:pPr lvl="1"/>
            <a:r>
              <a:rPr lang="de-DE"/>
              <a:t>Zweite Ebene</a:t>
            </a:r>
          </a:p>
          <a:p>
            <a:pPr lvl="2"/>
            <a:r>
              <a:rPr lang="de-DE"/>
              <a:t>Dritte Ebene</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spTree>
    <p:extLst>
      <p:ext uri="{BB962C8B-B14F-4D97-AF65-F5344CB8AC3E}">
        <p14:creationId xmlns:p14="http://schemas.microsoft.com/office/powerpoint/2010/main" val="2933626918"/>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folie Standard Alternative">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2"/>
            <a:ext cx="9563579" cy="3786443"/>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grpSp>
        <p:nvGrpSpPr>
          <p:cNvPr id="20" name="Key Visual">
            <a:extLst>
              <a:ext uri="{FF2B5EF4-FFF2-40B4-BE49-F238E27FC236}">
                <a16:creationId xmlns:a16="http://schemas.microsoft.com/office/drawing/2014/main" id="{BCBD8A78-7D69-4DFD-B354-CF36A84705CB}"/>
              </a:ext>
            </a:extLst>
          </p:cNvPr>
          <p:cNvGrpSpPr/>
          <p:nvPr/>
        </p:nvGrpSpPr>
        <p:grpSpPr bwMode="gray">
          <a:xfrm flipV="1">
            <a:off x="164180" y="5311118"/>
            <a:ext cx="3094437" cy="822639"/>
            <a:chOff x="4846637" y="119557"/>
            <a:chExt cx="3783013" cy="1005693"/>
          </a:xfrm>
        </p:grpSpPr>
        <p:sp>
          <p:nvSpPr>
            <p:cNvPr id="21" name="Freihandform: Form 20">
              <a:extLst>
                <a:ext uri="{FF2B5EF4-FFF2-40B4-BE49-F238E27FC236}">
                  <a16:creationId xmlns:a16="http://schemas.microsoft.com/office/drawing/2014/main" id="{E45BEDC0-179F-43C1-A606-AFD62A6A063E}"/>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Freihandform: Form 21">
              <a:extLst>
                <a:ext uri="{FF2B5EF4-FFF2-40B4-BE49-F238E27FC236}">
                  <a16:creationId xmlns:a16="http://schemas.microsoft.com/office/drawing/2014/main" id="{F6CCD5CC-5505-4485-9297-BB0A34EBB2F6}"/>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23" name="Freihandform: Form 22">
              <a:extLst>
                <a:ext uri="{FF2B5EF4-FFF2-40B4-BE49-F238E27FC236}">
                  <a16:creationId xmlns:a16="http://schemas.microsoft.com/office/drawing/2014/main" id="{18541086-C56A-406D-91E6-D3E933CF7BA3}"/>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24" name="Freihandform: Form 23">
              <a:extLst>
                <a:ext uri="{FF2B5EF4-FFF2-40B4-BE49-F238E27FC236}">
                  <a16:creationId xmlns:a16="http://schemas.microsoft.com/office/drawing/2014/main" id="{1B8A9566-A588-4E4A-8143-1CBDC9C30D67}"/>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25" name="Freihandform: Form 24">
              <a:extLst>
                <a:ext uri="{FF2B5EF4-FFF2-40B4-BE49-F238E27FC236}">
                  <a16:creationId xmlns:a16="http://schemas.microsoft.com/office/drawing/2014/main" id="{6FDDC1A6-3462-4813-8D80-9E642D6179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Tree>
    <p:extLst>
      <p:ext uri="{BB962C8B-B14F-4D97-AF65-F5344CB8AC3E}">
        <p14:creationId xmlns:p14="http://schemas.microsoft.com/office/powerpoint/2010/main" val="330343874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xtfolie zweispaltig">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3"/>
            <a:ext cx="5496243" cy="4660625"/>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14444" cy="720725"/>
          </a:xfrm>
        </p:spPr>
        <p:txBody>
          <a:body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r>
              <a:rPr lang="de-DE"/>
              <a:t>Vorstellung Abteilung 4E</a:t>
            </a:r>
            <a:endParaRPr lang="en-US"/>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181BA8C2-A846-46F7-A5C1-2564FAAA85B2}" type="datetime1">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r>
              <a:rPr lang="de-DE"/>
              <a:t>Seite </a:t>
            </a:r>
            <a:fld id="{3A8B5DB7-81A8-4ED4-916B-6B23CD603687}" type="slidenum">
              <a:rPr smtClean="0"/>
              <a:pPr/>
              <a:t>‹#›</a:t>
            </a:fld>
            <a:endParaRPr/>
          </a:p>
        </p:txBody>
      </p:sp>
      <p:sp>
        <p:nvSpPr>
          <p:cNvPr id="9" name="Textplatzhalter 7">
            <a:extLst>
              <a:ext uri="{FF2B5EF4-FFF2-40B4-BE49-F238E27FC236}">
                <a16:creationId xmlns:a16="http://schemas.microsoft.com/office/drawing/2014/main" id="{22732D1C-05D1-4A5F-B576-23063E1D7BD4}"/>
              </a:ext>
            </a:extLst>
          </p:cNvPr>
          <p:cNvSpPr>
            <a:spLocks noGrp="1"/>
          </p:cNvSpPr>
          <p:nvPr>
            <p:ph type="body" sz="quarter" idx="14"/>
          </p:nvPr>
        </p:nvSpPr>
        <p:spPr bwMode="gray">
          <a:xfrm>
            <a:off x="6517957" y="1361293"/>
            <a:ext cx="5496243" cy="4660625"/>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1809833266"/>
      </p:ext>
    </p:extLst>
  </p:cSld>
  <p:clrMapOvr>
    <a:masterClrMapping/>
  </p:clrMapOvr>
  <p:transition>
    <p:fade/>
  </p:transition>
  <p:extLst>
    <p:ext uri="{DCECCB84-F9BA-43D5-87BE-67443E8EF086}">
      <p15:sldGuideLst xmlns:p15="http://schemas.microsoft.com/office/powerpoint/2012/main">
        <p15:guide id="2" orient="horz" pos="284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xtfolie einspaltig ">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2"/>
            <a:ext cx="5496243" cy="4660625"/>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spTree>
    <p:extLst>
      <p:ext uri="{BB962C8B-B14F-4D97-AF65-F5344CB8AC3E}">
        <p14:creationId xmlns:p14="http://schemas.microsoft.com/office/powerpoint/2010/main" val="46621140"/>
      </p:ext>
    </p:extLst>
  </p:cSld>
  <p:clrMapOvr>
    <a:masterClrMapping/>
  </p:clrMapOvr>
  <p:transition>
    <p:fade/>
  </p:transition>
  <p:extLst>
    <p:ext uri="{DCECCB84-F9BA-43D5-87BE-67443E8EF086}">
      <p15:sldGuideLst xmlns:p15="http://schemas.microsoft.com/office/powerpoint/2012/main">
        <p15:guide id="1" pos="2880">
          <p15:clr>
            <a:srgbClr val="FBAE40"/>
          </p15:clr>
        </p15:guide>
        <p15:guide id="2" orient="horz" pos="284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folie 1 Foto">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p:nvPr>
        </p:nvSpPr>
        <p:spPr bwMode="gray">
          <a:xfrm>
            <a:off x="7371926" y="167506"/>
            <a:ext cx="4653681" cy="5966593"/>
          </a:xfrm>
          <a:solidFill>
            <a:schemeClr val="bg2"/>
          </a:solidFill>
        </p:spPr>
        <p:txBody>
          <a:bodyPr tIns="1440000"/>
          <a:lstStyle>
            <a:lvl1pPr algn="ctr">
              <a:defRPr sz="1333">
                <a:solidFill>
                  <a:schemeClr val="tx2"/>
                </a:solidFill>
              </a:defRPr>
            </a:lvl1pPr>
          </a:lstStyle>
          <a:p>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1"/>
            <a:ext cx="6452845" cy="4772808"/>
          </a:xfrm>
        </p:spPr>
        <p:txBody>
          <a:bodyPr/>
          <a:lstStyle/>
          <a:p>
            <a:pPr lvl="0"/>
            <a:r>
              <a:rPr lang="de-DE"/>
              <a:t>Mastertextformat bearbeiten</a:t>
            </a:r>
          </a:p>
          <a:p>
            <a:pPr lvl="1"/>
            <a:r>
              <a:rPr lang="de-DE"/>
              <a:t>Zweite Ebene</a:t>
            </a:r>
          </a:p>
          <a:p>
            <a:pPr lvl="2"/>
            <a:r>
              <a:rPr lang="de-DE"/>
              <a:t>Dritte Ebene</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sp>
        <p:nvSpPr>
          <p:cNvPr id="11" name="Titel 1">
            <a:extLst>
              <a:ext uri="{FF2B5EF4-FFF2-40B4-BE49-F238E27FC236}">
                <a16:creationId xmlns:a16="http://schemas.microsoft.com/office/drawing/2014/main" id="{7EA27159-D449-4E61-9234-12331EF25886}"/>
              </a:ext>
            </a:extLst>
          </p:cNvPr>
          <p:cNvSpPr>
            <a:spLocks noGrp="1"/>
          </p:cNvSpPr>
          <p:nvPr>
            <p:ph type="title"/>
          </p:nvPr>
        </p:nvSpPr>
        <p:spPr bwMode="gray">
          <a:xfrm>
            <a:off x="599756" y="320283"/>
            <a:ext cx="6452845" cy="720725"/>
          </a:xfrm>
        </p:spPr>
        <p:txBody>
          <a:bodyPr/>
          <a:lstStyle/>
          <a:p>
            <a:r>
              <a:rPr lang="de-DE"/>
              <a:t>Mastertitelformat bearbeiten</a:t>
            </a:r>
            <a:endParaRPr lang="en-GB"/>
          </a:p>
        </p:txBody>
      </p:sp>
    </p:spTree>
    <p:extLst>
      <p:ext uri="{BB962C8B-B14F-4D97-AF65-F5344CB8AC3E}">
        <p14:creationId xmlns:p14="http://schemas.microsoft.com/office/powerpoint/2010/main" val="168950512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folie 1 Foto Alternative">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p:nvPr>
        </p:nvSpPr>
        <p:spPr bwMode="gray">
          <a:xfrm>
            <a:off x="7371926" y="167506"/>
            <a:ext cx="4653681" cy="5966593"/>
          </a:xfrm>
          <a:solidFill>
            <a:schemeClr val="bg2"/>
          </a:solidFill>
        </p:spPr>
        <p:txBody>
          <a:bodyPr vert="horz" lIns="36000" tIns="144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1"/>
            <a:ext cx="6452845" cy="3799989"/>
          </a:xfrm>
        </p:spPr>
        <p:txBody>
          <a:bodyPr/>
          <a:lstStyle/>
          <a:p>
            <a:pPr lvl="0"/>
            <a:r>
              <a:rPr lang="de-DE"/>
              <a:t>Mastertextformat bearbeiten</a:t>
            </a:r>
          </a:p>
          <a:p>
            <a:pPr lvl="1"/>
            <a:r>
              <a:rPr lang="de-DE"/>
              <a:t>Zweite Ebene</a:t>
            </a:r>
          </a:p>
          <a:p>
            <a:pPr lvl="2"/>
            <a:r>
              <a:rPr lang="de-DE"/>
              <a:t>Dritte Ebene</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grpSp>
        <p:nvGrpSpPr>
          <p:cNvPr id="9" name="Key Visual">
            <a:extLst>
              <a:ext uri="{FF2B5EF4-FFF2-40B4-BE49-F238E27FC236}">
                <a16:creationId xmlns:a16="http://schemas.microsoft.com/office/drawing/2014/main" id="{0AED28BE-BD58-4C37-99C9-6DDD5906BC8A}"/>
              </a:ext>
            </a:extLst>
          </p:cNvPr>
          <p:cNvGrpSpPr/>
          <p:nvPr/>
        </p:nvGrpSpPr>
        <p:grpSpPr bwMode="gray">
          <a:xfrm flipV="1">
            <a:off x="164180" y="5311118"/>
            <a:ext cx="3094437" cy="822639"/>
            <a:chOff x="4846637" y="119557"/>
            <a:chExt cx="3783013" cy="1005693"/>
          </a:xfrm>
        </p:grpSpPr>
        <p:sp>
          <p:nvSpPr>
            <p:cNvPr id="10" name="Freihandform: Form 9">
              <a:extLst>
                <a:ext uri="{FF2B5EF4-FFF2-40B4-BE49-F238E27FC236}">
                  <a16:creationId xmlns:a16="http://schemas.microsoft.com/office/drawing/2014/main" id="{BC779D39-D9BE-456C-932C-90157753B824}"/>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Freihandform: Form 10">
              <a:extLst>
                <a:ext uri="{FF2B5EF4-FFF2-40B4-BE49-F238E27FC236}">
                  <a16:creationId xmlns:a16="http://schemas.microsoft.com/office/drawing/2014/main" id="{B50BB92C-06E3-4F21-96E2-B587EED5161E}"/>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3" name="Freihandform: Form 12">
              <a:extLst>
                <a:ext uri="{FF2B5EF4-FFF2-40B4-BE49-F238E27FC236}">
                  <a16:creationId xmlns:a16="http://schemas.microsoft.com/office/drawing/2014/main" id="{855BC612-A565-4995-974E-DBAC4B729050}"/>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4" name="Freihandform: Form 13">
              <a:extLst>
                <a:ext uri="{FF2B5EF4-FFF2-40B4-BE49-F238E27FC236}">
                  <a16:creationId xmlns:a16="http://schemas.microsoft.com/office/drawing/2014/main" id="{44462D1D-D151-4AD3-A2DA-8257376E401D}"/>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5" name="Freihandform: Form 14">
              <a:extLst>
                <a:ext uri="{FF2B5EF4-FFF2-40B4-BE49-F238E27FC236}">
                  <a16:creationId xmlns:a16="http://schemas.microsoft.com/office/drawing/2014/main" id="{07239E2B-B3C5-44BB-B6DD-DB8BC01E6601}"/>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
        <p:nvSpPr>
          <p:cNvPr id="22" name="Titel 1">
            <a:extLst>
              <a:ext uri="{FF2B5EF4-FFF2-40B4-BE49-F238E27FC236}">
                <a16:creationId xmlns:a16="http://schemas.microsoft.com/office/drawing/2014/main" id="{7204390B-3D37-494E-81FF-E1335F27C2A8}"/>
              </a:ext>
            </a:extLst>
          </p:cNvPr>
          <p:cNvSpPr>
            <a:spLocks noGrp="1"/>
          </p:cNvSpPr>
          <p:nvPr>
            <p:ph type="title"/>
          </p:nvPr>
        </p:nvSpPr>
        <p:spPr bwMode="gray">
          <a:xfrm>
            <a:off x="599756" y="320283"/>
            <a:ext cx="6452845" cy="720725"/>
          </a:xfrm>
        </p:spPr>
        <p:txBody>
          <a:bodyPr/>
          <a:lstStyle/>
          <a:p>
            <a:r>
              <a:rPr lang="de-DE"/>
              <a:t>Mastertitelformat bearbeiten</a:t>
            </a:r>
            <a:endParaRPr lang="en-GB"/>
          </a:p>
        </p:txBody>
      </p:sp>
    </p:spTree>
    <p:extLst>
      <p:ext uri="{BB962C8B-B14F-4D97-AF65-F5344CB8AC3E}">
        <p14:creationId xmlns:p14="http://schemas.microsoft.com/office/powerpoint/2010/main" val="9632643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 farbig">
    <p:spTree>
      <p:nvGrpSpPr>
        <p:cNvPr id="1" name=""/>
        <p:cNvGrpSpPr/>
        <p:nvPr/>
      </p:nvGrpSpPr>
      <p:grpSpPr>
        <a:xfrm>
          <a:off x="0" y="0"/>
          <a:ext cx="0" cy="0"/>
          <a:chOff x="0" y="0"/>
          <a:chExt cx="0" cy="0"/>
        </a:xfrm>
      </p:grpSpPr>
      <p:pic>
        <p:nvPicPr>
          <p:cNvPr id="21" name="Grafik 20" descr="Ein Bild, das Kette enthält.&#10;&#10;Automatisch generierte Beschreibung">
            <a:extLst>
              <a:ext uri="{FF2B5EF4-FFF2-40B4-BE49-F238E27FC236}">
                <a16:creationId xmlns:a16="http://schemas.microsoft.com/office/drawing/2014/main" id="{82995FEF-F44E-4720-98FA-B2AE557B1183}"/>
              </a:ext>
            </a:extLst>
          </p:cNvPr>
          <p:cNvPicPr>
            <a:picLocks/>
          </p:cNvPicPr>
          <p:nvPr/>
        </p:nvPicPr>
        <p:blipFill rotWithShape="1">
          <a:blip r:embed="rId2"/>
          <a:srcRect t="233" b="26747"/>
          <a:stretch/>
        </p:blipFill>
        <p:spPr bwMode="gray">
          <a:xfrm>
            <a:off x="164181" y="165101"/>
            <a:ext cx="11858487" cy="4721860"/>
          </a:xfrm>
          <a:prstGeom prst="rect">
            <a:avLst/>
          </a:prstGeom>
        </p:spPr>
      </p:pic>
      <p:pic>
        <p:nvPicPr>
          <p:cNvPr id="18" name="Grafik 17" descr="Ein Bild, das Säge enthält.&#10;&#10;Automatisch generierte Beschreibung">
            <a:extLst>
              <a:ext uri="{FF2B5EF4-FFF2-40B4-BE49-F238E27FC236}">
                <a16:creationId xmlns:a16="http://schemas.microsoft.com/office/drawing/2014/main" id="{57A5703D-6864-419D-AAFF-48396C4B22D5}"/>
              </a:ext>
            </a:extLst>
          </p:cNvPr>
          <p:cNvPicPr>
            <a:picLocks noChangeAspect="1"/>
          </p:cNvPicPr>
          <p:nvPr/>
        </p:nvPicPr>
        <p:blipFill>
          <a:blip r:embed="rId3"/>
          <a:stretch>
            <a:fillRect/>
          </a:stretch>
        </p:blipFill>
        <p:spPr bwMode="gray">
          <a:xfrm>
            <a:off x="164180" y="846875"/>
            <a:ext cx="11860800" cy="4040085"/>
          </a:xfrm>
          <a:prstGeom prst="rect">
            <a:avLst/>
          </a:prstGeom>
        </p:spPr>
      </p:pic>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933131" y="2542198"/>
            <a:ext cx="10628948" cy="960263"/>
          </a:xfrm>
          <a:prstGeom prst="rect">
            <a:avLst/>
          </a:prstGeom>
        </p:spPr>
        <p:txBody>
          <a:bodyPr wrap="square">
            <a:spAutoFit/>
          </a:bodyPr>
          <a:lstStyle>
            <a:lvl1pPr>
              <a:defRPr sz="3467" b="1">
                <a:solidFill>
                  <a:schemeClr val="tx1"/>
                </a:solidFill>
              </a:defRPr>
            </a:lvl1pPr>
          </a:lstStyle>
          <a:p>
            <a:r>
              <a:rPr lang="de-DE"/>
              <a:t>Titelfolie / </a:t>
            </a:r>
            <a:r>
              <a:rPr lang="de-DE" noProof="0"/>
              <a:t>Headline</a:t>
            </a:r>
            <a:br>
              <a:rPr lang="de-DE" noProof="0"/>
            </a:br>
            <a:r>
              <a:rPr lang="de-DE" noProof="0"/>
              <a:t>mit farbigem GIZ Key Visual</a:t>
            </a:r>
            <a:endParaRPr lang="de-DE"/>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3700611"/>
            <a:ext cx="10627783" cy="789960"/>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de-DE"/>
              <a:t>Dies ist die </a:t>
            </a:r>
            <a:r>
              <a:rPr lang="de-DE" err="1"/>
              <a:t>Subline</a:t>
            </a:r>
            <a:endParaRPr lang="de-DE"/>
          </a:p>
          <a:p>
            <a:pPr lvl="0"/>
            <a:r>
              <a:rPr lang="de-DE"/>
              <a:t>Projektname | Datum  </a:t>
            </a:r>
          </a:p>
        </p:txBody>
      </p:sp>
      <p:pic>
        <p:nvPicPr>
          <p:cNvPr id="10" name="logo">
            <a:extLst>
              <a:ext uri="{FF2B5EF4-FFF2-40B4-BE49-F238E27FC236}">
                <a16:creationId xmlns:a16="http://schemas.microsoft.com/office/drawing/2014/main" id="{BB915B2F-F90E-4740-9ADA-291A0E63BDE2}"/>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3" name="Bar">
            <a:extLst>
              <a:ext uri="{FF2B5EF4-FFF2-40B4-BE49-F238E27FC236}">
                <a16:creationId xmlns:a16="http://schemas.microsoft.com/office/drawing/2014/main" id="{BD21318B-3022-42D5-AB5E-3CB62091D006}"/>
              </a:ext>
            </a:extLst>
          </p:cNvPr>
          <p:cNvSpPr/>
          <p:nvPr/>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Tree>
    <p:extLst>
      <p:ext uri="{BB962C8B-B14F-4D97-AF65-F5344CB8AC3E}">
        <p14:creationId xmlns:p14="http://schemas.microsoft.com/office/powerpoint/2010/main" val="2284170466"/>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extfolie 2 Fotos">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p:nvPr>
        </p:nvSpPr>
        <p:spPr bwMode="gray">
          <a:xfrm>
            <a:off x="7371926" y="167506"/>
            <a:ext cx="4653681" cy="2860727"/>
          </a:xfrm>
          <a:solidFill>
            <a:schemeClr val="bg2"/>
          </a:solidFill>
        </p:spPr>
        <p:txBody>
          <a:bodyPr vert="horz" lIns="36000" tIns="144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1"/>
            <a:ext cx="6452845" cy="4772808"/>
          </a:xfrm>
        </p:spPr>
        <p:txBody>
          <a:bodyPr/>
          <a:lstStyle/>
          <a:p>
            <a:pPr lvl="0"/>
            <a:r>
              <a:rPr lang="de-DE"/>
              <a:t>Mastertextformat bearbeiten</a:t>
            </a:r>
          </a:p>
          <a:p>
            <a:pPr lvl="1"/>
            <a:r>
              <a:rPr lang="de-DE"/>
              <a:t>Zweite Ebene</a:t>
            </a:r>
          </a:p>
          <a:p>
            <a:pPr lvl="2"/>
            <a:r>
              <a:rPr lang="de-DE"/>
              <a:t>Dritte Ebene</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sp>
        <p:nvSpPr>
          <p:cNvPr id="18" name="Bildplatzhalter 5">
            <a:extLst>
              <a:ext uri="{FF2B5EF4-FFF2-40B4-BE49-F238E27FC236}">
                <a16:creationId xmlns:a16="http://schemas.microsoft.com/office/drawing/2014/main" id="{BD74B354-F270-4422-B8BC-EE20D478AAEB}"/>
              </a:ext>
            </a:extLst>
          </p:cNvPr>
          <p:cNvSpPr>
            <a:spLocks noGrp="1"/>
          </p:cNvSpPr>
          <p:nvPr>
            <p:ph type="pic" sz="quarter" idx="16"/>
          </p:nvPr>
        </p:nvSpPr>
        <p:spPr bwMode="gray">
          <a:xfrm>
            <a:off x="7371926" y="3273373"/>
            <a:ext cx="4653681" cy="2860727"/>
          </a:xfrm>
          <a:solidFill>
            <a:schemeClr val="bg2"/>
          </a:solidFill>
        </p:spPr>
        <p:txBody>
          <a:bodyPr vert="horz" lIns="36000" tIns="144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19" name="Titel 1">
            <a:extLst>
              <a:ext uri="{FF2B5EF4-FFF2-40B4-BE49-F238E27FC236}">
                <a16:creationId xmlns:a16="http://schemas.microsoft.com/office/drawing/2014/main" id="{E5EE29FF-B139-4CD9-A32C-25A2CCBFB41B}"/>
              </a:ext>
            </a:extLst>
          </p:cNvPr>
          <p:cNvSpPr>
            <a:spLocks noGrp="1"/>
          </p:cNvSpPr>
          <p:nvPr>
            <p:ph type="title"/>
          </p:nvPr>
        </p:nvSpPr>
        <p:spPr bwMode="gray">
          <a:xfrm>
            <a:off x="599755" y="320283"/>
            <a:ext cx="6452847" cy="720725"/>
          </a:xfrm>
        </p:spPr>
        <p:txBody>
          <a:bodyPr/>
          <a:lstStyle/>
          <a:p>
            <a:r>
              <a:rPr lang="de-DE"/>
              <a:t>Mastertitelformat bearbeiten</a:t>
            </a:r>
            <a:endParaRPr lang="en-GB"/>
          </a:p>
        </p:txBody>
      </p:sp>
    </p:spTree>
    <p:extLst>
      <p:ext uri="{BB962C8B-B14F-4D97-AF65-F5344CB8AC3E}">
        <p14:creationId xmlns:p14="http://schemas.microsoft.com/office/powerpoint/2010/main" val="1289479071"/>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extfolie 2 Fotos Alternative">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p:nvPr>
        </p:nvSpPr>
        <p:spPr bwMode="gray">
          <a:xfrm>
            <a:off x="7371926" y="167506"/>
            <a:ext cx="4653681" cy="2860727"/>
          </a:xfrm>
          <a:solidFill>
            <a:schemeClr val="bg2"/>
          </a:solidFill>
        </p:spPr>
        <p:txBody>
          <a:bodyPr vert="horz" lIns="36000" tIns="144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1"/>
            <a:ext cx="6452845" cy="3799989"/>
          </a:xfrm>
        </p:spPr>
        <p:txBody>
          <a:bodyPr/>
          <a:lstStyle/>
          <a:p>
            <a:pPr lvl="0"/>
            <a:r>
              <a:rPr lang="de-DE"/>
              <a:t>Mastertextformat bearbeiten</a:t>
            </a:r>
          </a:p>
          <a:p>
            <a:pPr lvl="1"/>
            <a:r>
              <a:rPr lang="de-DE"/>
              <a:t>Zweite Ebene</a:t>
            </a:r>
          </a:p>
          <a:p>
            <a:pPr lvl="2"/>
            <a:r>
              <a:rPr lang="de-DE"/>
              <a:t>Dritte Ebene</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grpSp>
        <p:nvGrpSpPr>
          <p:cNvPr id="9" name="Key Visual">
            <a:extLst>
              <a:ext uri="{FF2B5EF4-FFF2-40B4-BE49-F238E27FC236}">
                <a16:creationId xmlns:a16="http://schemas.microsoft.com/office/drawing/2014/main" id="{0AED28BE-BD58-4C37-99C9-6DDD5906BC8A}"/>
              </a:ext>
            </a:extLst>
          </p:cNvPr>
          <p:cNvGrpSpPr/>
          <p:nvPr/>
        </p:nvGrpSpPr>
        <p:grpSpPr bwMode="gray">
          <a:xfrm flipV="1">
            <a:off x="164180" y="5311118"/>
            <a:ext cx="3094437" cy="822639"/>
            <a:chOff x="4846637" y="119557"/>
            <a:chExt cx="3783013" cy="1005693"/>
          </a:xfrm>
        </p:grpSpPr>
        <p:sp>
          <p:nvSpPr>
            <p:cNvPr id="10" name="Freihandform: Form 9">
              <a:extLst>
                <a:ext uri="{FF2B5EF4-FFF2-40B4-BE49-F238E27FC236}">
                  <a16:creationId xmlns:a16="http://schemas.microsoft.com/office/drawing/2014/main" id="{BC779D39-D9BE-456C-932C-90157753B824}"/>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Freihandform: Form 10">
              <a:extLst>
                <a:ext uri="{FF2B5EF4-FFF2-40B4-BE49-F238E27FC236}">
                  <a16:creationId xmlns:a16="http://schemas.microsoft.com/office/drawing/2014/main" id="{B50BB92C-06E3-4F21-96E2-B587EED5161E}"/>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3" name="Freihandform: Form 12">
              <a:extLst>
                <a:ext uri="{FF2B5EF4-FFF2-40B4-BE49-F238E27FC236}">
                  <a16:creationId xmlns:a16="http://schemas.microsoft.com/office/drawing/2014/main" id="{855BC612-A565-4995-974E-DBAC4B729050}"/>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4" name="Freihandform: Form 13">
              <a:extLst>
                <a:ext uri="{FF2B5EF4-FFF2-40B4-BE49-F238E27FC236}">
                  <a16:creationId xmlns:a16="http://schemas.microsoft.com/office/drawing/2014/main" id="{44462D1D-D151-4AD3-A2DA-8257376E401D}"/>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5" name="Freihandform: Form 14">
              <a:extLst>
                <a:ext uri="{FF2B5EF4-FFF2-40B4-BE49-F238E27FC236}">
                  <a16:creationId xmlns:a16="http://schemas.microsoft.com/office/drawing/2014/main" id="{07239E2B-B3C5-44BB-B6DD-DB8BC01E6601}"/>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
        <p:nvSpPr>
          <p:cNvPr id="18" name="Bildplatzhalter 5">
            <a:extLst>
              <a:ext uri="{FF2B5EF4-FFF2-40B4-BE49-F238E27FC236}">
                <a16:creationId xmlns:a16="http://schemas.microsoft.com/office/drawing/2014/main" id="{BD74B354-F270-4422-B8BC-EE20D478AAEB}"/>
              </a:ext>
            </a:extLst>
          </p:cNvPr>
          <p:cNvSpPr>
            <a:spLocks noGrp="1"/>
          </p:cNvSpPr>
          <p:nvPr>
            <p:ph type="pic" sz="quarter" idx="16"/>
          </p:nvPr>
        </p:nvSpPr>
        <p:spPr bwMode="gray">
          <a:xfrm>
            <a:off x="7371926" y="3273373"/>
            <a:ext cx="4653681" cy="2860727"/>
          </a:xfrm>
          <a:solidFill>
            <a:schemeClr val="bg2"/>
          </a:solidFill>
        </p:spPr>
        <p:txBody>
          <a:bodyPr vert="horz" lIns="36000" tIns="144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16" name="Titel 1">
            <a:extLst>
              <a:ext uri="{FF2B5EF4-FFF2-40B4-BE49-F238E27FC236}">
                <a16:creationId xmlns:a16="http://schemas.microsoft.com/office/drawing/2014/main" id="{0DB39AEE-4D7E-4227-8B8B-6259DA49FDB2}"/>
              </a:ext>
            </a:extLst>
          </p:cNvPr>
          <p:cNvSpPr>
            <a:spLocks noGrp="1"/>
          </p:cNvSpPr>
          <p:nvPr>
            <p:ph type="title"/>
          </p:nvPr>
        </p:nvSpPr>
        <p:spPr bwMode="gray">
          <a:xfrm>
            <a:off x="599756" y="320283"/>
            <a:ext cx="6452845" cy="720725"/>
          </a:xfrm>
        </p:spPr>
        <p:txBody>
          <a:bodyPr/>
          <a:lstStyle/>
          <a:p>
            <a:r>
              <a:rPr lang="de-DE"/>
              <a:t>Mastertitelformat bearbeiten</a:t>
            </a:r>
            <a:endParaRPr lang="en-GB"/>
          </a:p>
        </p:txBody>
      </p:sp>
    </p:spTree>
    <p:extLst>
      <p:ext uri="{BB962C8B-B14F-4D97-AF65-F5344CB8AC3E}">
        <p14:creationId xmlns:p14="http://schemas.microsoft.com/office/powerpoint/2010/main" val="28931560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extfolie 2 Fotos zweispaltig">
    <p:spTree>
      <p:nvGrpSpPr>
        <p:cNvPr id="1" name=""/>
        <p:cNvGrpSpPr/>
        <p:nvPr/>
      </p:nvGrpSpPr>
      <p:grpSpPr>
        <a:xfrm>
          <a:off x="0" y="0"/>
          <a:ext cx="0" cy="0"/>
          <a:chOff x="0" y="0"/>
          <a:chExt cx="0" cy="0"/>
        </a:xfrm>
      </p:grpSpPr>
      <p:sp>
        <p:nvSpPr>
          <p:cNvPr id="11" name="Bildplatzhalter 6">
            <a:extLst>
              <a:ext uri="{FF2B5EF4-FFF2-40B4-BE49-F238E27FC236}">
                <a16:creationId xmlns:a16="http://schemas.microsoft.com/office/drawing/2014/main" id="{6AFC61C6-D36D-49CC-A15E-B4D2086BCDB1}"/>
              </a:ext>
            </a:extLst>
          </p:cNvPr>
          <p:cNvSpPr>
            <a:spLocks noGrp="1"/>
          </p:cNvSpPr>
          <p:nvPr>
            <p:ph type="pic" sz="quarter" idx="16"/>
          </p:nvPr>
        </p:nvSpPr>
        <p:spPr bwMode="gray">
          <a:xfrm>
            <a:off x="6304207" y="3259668"/>
            <a:ext cx="5718460" cy="2874091"/>
          </a:xfrm>
          <a:solidFill>
            <a:schemeClr val="bg2"/>
          </a:solidFill>
        </p:spPr>
        <p:txBody>
          <a:bodyPr vert="horz" lIns="36000" tIns="1440000" rIns="36000" bIns="36000" rtlCol="0">
            <a:noAutofit/>
          </a:bodyPr>
          <a:lstStyle>
            <a:lvl1pPr>
              <a:defRPr lang="en-GB" sz="1333" dirty="0">
                <a:solidFill>
                  <a:schemeClr val="tx2"/>
                </a:solidFill>
              </a:defRPr>
            </a:lvl1pPr>
          </a:lstStyle>
          <a:p>
            <a:pPr lvl="0" algn="ctr"/>
            <a:r>
              <a:rPr lang="de-DE"/>
              <a:t>Bild durch Klicken auf Symbol hinzufügen</a:t>
            </a:r>
            <a:endParaRPr lang="en-GB"/>
          </a:p>
        </p:txBody>
      </p:sp>
      <p:sp>
        <p:nvSpPr>
          <p:cNvPr id="7" name="Bildplatzhalter 6">
            <a:extLst>
              <a:ext uri="{FF2B5EF4-FFF2-40B4-BE49-F238E27FC236}">
                <a16:creationId xmlns:a16="http://schemas.microsoft.com/office/drawing/2014/main" id="{04CC61FD-96E9-460E-816E-FA87841093C2}"/>
              </a:ext>
            </a:extLst>
          </p:cNvPr>
          <p:cNvSpPr>
            <a:spLocks noGrp="1"/>
          </p:cNvSpPr>
          <p:nvPr>
            <p:ph type="pic" sz="quarter" idx="15"/>
          </p:nvPr>
        </p:nvSpPr>
        <p:spPr bwMode="gray">
          <a:xfrm>
            <a:off x="164179" y="3259668"/>
            <a:ext cx="5718460" cy="2874091"/>
          </a:xfrm>
          <a:solidFill>
            <a:schemeClr val="bg2"/>
          </a:solidFill>
        </p:spPr>
        <p:txBody>
          <a:bodyPr vert="horz" lIns="36000" tIns="1440000" rIns="36000" bIns="36000" rtlCol="0">
            <a:noAutofit/>
          </a:bodyPr>
          <a:lstStyle>
            <a:lvl1pPr>
              <a:defRPr lang="en-GB" sz="1333" dirty="0">
                <a:solidFill>
                  <a:schemeClr val="tx2"/>
                </a:solidFill>
              </a:defRPr>
            </a:lvl1pPr>
          </a:lstStyle>
          <a:p>
            <a:pPr lvl="0" algn="ctr"/>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3"/>
            <a:ext cx="5282881" cy="1666388"/>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14444" cy="720725"/>
          </a:xfrm>
        </p:spPr>
        <p:txBody>
          <a:body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sp>
        <p:nvSpPr>
          <p:cNvPr id="9" name="Textplatzhalter 7">
            <a:extLst>
              <a:ext uri="{FF2B5EF4-FFF2-40B4-BE49-F238E27FC236}">
                <a16:creationId xmlns:a16="http://schemas.microsoft.com/office/drawing/2014/main" id="{22732D1C-05D1-4A5F-B576-23063E1D7BD4}"/>
              </a:ext>
            </a:extLst>
          </p:cNvPr>
          <p:cNvSpPr>
            <a:spLocks noGrp="1"/>
          </p:cNvSpPr>
          <p:nvPr>
            <p:ph type="body" sz="quarter" idx="14"/>
          </p:nvPr>
        </p:nvSpPr>
        <p:spPr bwMode="gray">
          <a:xfrm>
            <a:off x="6740977" y="1361293"/>
            <a:ext cx="5273223" cy="1666388"/>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967088204"/>
      </p:ext>
    </p:extLst>
  </p:cSld>
  <p:clrMapOvr>
    <a:masterClrMapping/>
  </p:clrMapOvr>
  <p:transition>
    <p:fade/>
  </p:transition>
  <p:extLst>
    <p:ext uri="{DCECCB84-F9BA-43D5-87BE-67443E8EF086}">
      <p15:sldGuideLst xmlns:p15="http://schemas.microsoft.com/office/powerpoint/2012/main">
        <p15:guide id="1"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extfolie 3 Fotos dreispaltig">
    <p:spTree>
      <p:nvGrpSpPr>
        <p:cNvPr id="1" name=""/>
        <p:cNvGrpSpPr/>
        <p:nvPr/>
      </p:nvGrpSpPr>
      <p:grpSpPr>
        <a:xfrm>
          <a:off x="0" y="0"/>
          <a:ext cx="0" cy="0"/>
          <a:chOff x="0" y="0"/>
          <a:chExt cx="0" cy="0"/>
        </a:xfrm>
      </p:grpSpPr>
      <p:sp>
        <p:nvSpPr>
          <p:cNvPr id="11" name="Bildplatzhalter 6">
            <a:extLst>
              <a:ext uri="{FF2B5EF4-FFF2-40B4-BE49-F238E27FC236}">
                <a16:creationId xmlns:a16="http://schemas.microsoft.com/office/drawing/2014/main" id="{6AFC61C6-D36D-49CC-A15E-B4D2086BCDB1}"/>
              </a:ext>
            </a:extLst>
          </p:cNvPr>
          <p:cNvSpPr>
            <a:spLocks noGrp="1"/>
          </p:cNvSpPr>
          <p:nvPr>
            <p:ph type="pic" sz="quarter" idx="16"/>
          </p:nvPr>
        </p:nvSpPr>
        <p:spPr bwMode="gray">
          <a:xfrm>
            <a:off x="4187824" y="3992957"/>
            <a:ext cx="3811200" cy="2140800"/>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7" name="Bildplatzhalter 6">
            <a:extLst>
              <a:ext uri="{FF2B5EF4-FFF2-40B4-BE49-F238E27FC236}">
                <a16:creationId xmlns:a16="http://schemas.microsoft.com/office/drawing/2014/main" id="{04CC61FD-96E9-460E-816E-FA87841093C2}"/>
              </a:ext>
            </a:extLst>
          </p:cNvPr>
          <p:cNvSpPr>
            <a:spLocks noGrp="1"/>
          </p:cNvSpPr>
          <p:nvPr>
            <p:ph type="pic" sz="quarter" idx="15"/>
          </p:nvPr>
        </p:nvSpPr>
        <p:spPr bwMode="gray">
          <a:xfrm>
            <a:off x="164180" y="3992957"/>
            <a:ext cx="3811200" cy="2140800"/>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3"/>
            <a:ext cx="3375623" cy="2358831"/>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14444" cy="720725"/>
          </a:xfrm>
        </p:spPr>
        <p:txBody>
          <a:body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sp>
        <p:nvSpPr>
          <p:cNvPr id="9" name="Textplatzhalter 7">
            <a:extLst>
              <a:ext uri="{FF2B5EF4-FFF2-40B4-BE49-F238E27FC236}">
                <a16:creationId xmlns:a16="http://schemas.microsoft.com/office/drawing/2014/main" id="{22732D1C-05D1-4A5F-B576-23063E1D7BD4}"/>
              </a:ext>
            </a:extLst>
          </p:cNvPr>
          <p:cNvSpPr>
            <a:spLocks noGrp="1"/>
          </p:cNvSpPr>
          <p:nvPr>
            <p:ph type="body" sz="quarter" idx="14"/>
          </p:nvPr>
        </p:nvSpPr>
        <p:spPr bwMode="gray">
          <a:xfrm>
            <a:off x="4623402" y="1361293"/>
            <a:ext cx="3375623" cy="2358831"/>
          </a:xfrm>
        </p:spPr>
        <p:txBody>
          <a:bodyPr/>
          <a:lstStyle/>
          <a:p>
            <a:pPr lvl="0"/>
            <a:r>
              <a:rPr lang="de-DE"/>
              <a:t>Mastertextformat bearbeiten</a:t>
            </a:r>
          </a:p>
          <a:p>
            <a:pPr lvl="1"/>
            <a:r>
              <a:rPr lang="de-DE"/>
              <a:t>Zweite Ebene</a:t>
            </a:r>
          </a:p>
          <a:p>
            <a:pPr lvl="2"/>
            <a:r>
              <a:rPr lang="de-DE"/>
              <a:t>Dritte Ebene</a:t>
            </a:r>
          </a:p>
        </p:txBody>
      </p:sp>
      <p:sp>
        <p:nvSpPr>
          <p:cNvPr id="16" name="Bildplatzhalter 6">
            <a:extLst>
              <a:ext uri="{FF2B5EF4-FFF2-40B4-BE49-F238E27FC236}">
                <a16:creationId xmlns:a16="http://schemas.microsoft.com/office/drawing/2014/main" id="{AB38192C-6783-4C98-AB15-3A38EFFC1B08}"/>
              </a:ext>
            </a:extLst>
          </p:cNvPr>
          <p:cNvSpPr>
            <a:spLocks noGrp="1"/>
          </p:cNvSpPr>
          <p:nvPr>
            <p:ph type="pic" sz="quarter" idx="17"/>
          </p:nvPr>
        </p:nvSpPr>
        <p:spPr bwMode="gray">
          <a:xfrm>
            <a:off x="8211467" y="3992957"/>
            <a:ext cx="3811200" cy="2140800"/>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20" name="Textplatzhalter 7">
            <a:extLst>
              <a:ext uri="{FF2B5EF4-FFF2-40B4-BE49-F238E27FC236}">
                <a16:creationId xmlns:a16="http://schemas.microsoft.com/office/drawing/2014/main" id="{DED8696E-3F6E-4312-8474-D7B6C988FDD5}"/>
              </a:ext>
            </a:extLst>
          </p:cNvPr>
          <p:cNvSpPr>
            <a:spLocks noGrp="1"/>
          </p:cNvSpPr>
          <p:nvPr>
            <p:ph type="body" sz="quarter" idx="18"/>
          </p:nvPr>
        </p:nvSpPr>
        <p:spPr bwMode="gray">
          <a:xfrm>
            <a:off x="8647046" y="1361293"/>
            <a:ext cx="3375623" cy="2358831"/>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2872777630"/>
      </p:ext>
    </p:extLst>
  </p:cSld>
  <p:clrMapOvr>
    <a:masterClrMapping/>
  </p:clrMapOvr>
  <p:transition>
    <p:fade/>
  </p:transition>
  <p:extLst>
    <p:ext uri="{DCECCB84-F9BA-43D5-87BE-67443E8EF086}">
      <p15:sldGuideLst xmlns:p15="http://schemas.microsoft.com/office/powerpoint/2012/main">
        <p15:guide id="1"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rojektfolie">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p:nvPr>
        </p:nvSpPr>
        <p:spPr bwMode="gray">
          <a:xfrm>
            <a:off x="613833" y="4150517"/>
            <a:ext cx="3526768" cy="1983583"/>
          </a:xfrm>
          <a:solidFill>
            <a:schemeClr val="bg2"/>
          </a:solidFill>
        </p:spPr>
        <p:txBody>
          <a:bodyPr vert="horz" lIns="36000" tIns="1152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18" name="Rechteck 17">
            <a:extLst>
              <a:ext uri="{FF2B5EF4-FFF2-40B4-BE49-F238E27FC236}">
                <a16:creationId xmlns:a16="http://schemas.microsoft.com/office/drawing/2014/main" id="{2FE0F192-365F-4B9B-9AE5-A8DCD077B27C}"/>
              </a:ext>
            </a:extLst>
          </p:cNvPr>
          <p:cNvSpPr/>
          <p:nvPr/>
        </p:nvSpPr>
        <p:spPr bwMode="gray">
          <a:xfrm>
            <a:off x="613832" y="1294229"/>
            <a:ext cx="3526368" cy="18534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err="1"/>
          </a:p>
        </p:txBody>
      </p:sp>
      <p:sp>
        <p:nvSpPr>
          <p:cNvPr id="12" name="Rechteck 11">
            <a:extLst>
              <a:ext uri="{FF2B5EF4-FFF2-40B4-BE49-F238E27FC236}">
                <a16:creationId xmlns:a16="http://schemas.microsoft.com/office/drawing/2014/main" id="{FD20B6CE-6FB5-47BE-ACA3-1FADB18A5F9F}"/>
              </a:ext>
            </a:extLst>
          </p:cNvPr>
          <p:cNvSpPr/>
          <p:nvPr/>
        </p:nvSpPr>
        <p:spPr bwMode="gray">
          <a:xfrm>
            <a:off x="613832" y="3228948"/>
            <a:ext cx="3526368" cy="8458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err="1"/>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613832" y="3223373"/>
            <a:ext cx="3526368" cy="282675"/>
          </a:xfrm>
          <a:noFill/>
        </p:spPr>
        <p:txBody>
          <a:bodyPr vert="horz" lIns="72000" tIns="36000" rIns="72000" bIns="36000" rtlCol="0" anchor="ctr">
            <a:noAutofit/>
          </a:bodyPr>
          <a:lstStyle>
            <a:lvl1pPr marL="0" marR="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lang="de-DE" sz="1333" b="1" baseline="0" dirty="0">
                <a:solidFill>
                  <a:schemeClr val="bg1"/>
                </a:solidFill>
              </a:defRPr>
            </a:lvl1pPr>
            <a:lvl2pPr>
              <a:defRPr lang="de-DE" dirty="0"/>
            </a:lvl2pPr>
            <a:lvl3pPr>
              <a:defRPr lang="en-GB" dirty="0"/>
            </a:lvl3p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lang="de-DE"/>
              <a:t>Name des Partners</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sp>
        <p:nvSpPr>
          <p:cNvPr id="19" name="Titel 1">
            <a:extLst>
              <a:ext uri="{FF2B5EF4-FFF2-40B4-BE49-F238E27FC236}">
                <a16:creationId xmlns:a16="http://schemas.microsoft.com/office/drawing/2014/main" id="{E5EE29FF-B139-4CD9-A32C-25A2CCBFB41B}"/>
              </a:ext>
            </a:extLst>
          </p:cNvPr>
          <p:cNvSpPr>
            <a:spLocks noGrp="1"/>
          </p:cNvSpPr>
          <p:nvPr>
            <p:ph type="title"/>
          </p:nvPr>
        </p:nvSpPr>
        <p:spPr bwMode="gray">
          <a:xfrm>
            <a:off x="599755" y="320283"/>
            <a:ext cx="6452847" cy="720725"/>
          </a:xfrm>
        </p:spPr>
        <p:txBody>
          <a:bodyPr/>
          <a:lstStyle/>
          <a:p>
            <a:r>
              <a:rPr lang="de-DE"/>
              <a:t>Mastertitelformat bearbeiten</a:t>
            </a:r>
            <a:endParaRPr lang="en-GB"/>
          </a:p>
        </p:txBody>
      </p:sp>
      <p:sp>
        <p:nvSpPr>
          <p:cNvPr id="14" name="Textplatzhalter 8">
            <a:extLst>
              <a:ext uri="{FF2B5EF4-FFF2-40B4-BE49-F238E27FC236}">
                <a16:creationId xmlns:a16="http://schemas.microsoft.com/office/drawing/2014/main" id="{40AE37FF-8E79-4DC2-894F-409F5F142440}"/>
              </a:ext>
            </a:extLst>
          </p:cNvPr>
          <p:cNvSpPr>
            <a:spLocks noGrp="1"/>
          </p:cNvSpPr>
          <p:nvPr>
            <p:ph type="body" sz="quarter" idx="17" hasCustomPrompt="1"/>
          </p:nvPr>
        </p:nvSpPr>
        <p:spPr bwMode="gray">
          <a:xfrm>
            <a:off x="613832" y="3532554"/>
            <a:ext cx="3526368" cy="525937"/>
          </a:xfrm>
          <a:noFill/>
        </p:spPr>
        <p:txBody>
          <a:bodyPr lIns="72000" anchor="t"/>
          <a:lstStyle>
            <a:lvl1pPr>
              <a:lnSpc>
                <a:spcPct val="100000"/>
              </a:lnSpc>
              <a:spcBef>
                <a:spcPts val="0"/>
              </a:spcBef>
              <a:defRPr sz="1067" b="0" baseline="0">
                <a:solidFill>
                  <a:schemeClr val="bg1"/>
                </a:solidFill>
              </a:defRPr>
            </a:lvl1pPr>
          </a:lstStyle>
          <a:p>
            <a:pPr lvl="0"/>
            <a:r>
              <a:rPr lang="de-DE"/>
              <a:t>MM/JJJJ – MM/JJJJ</a:t>
            </a:r>
            <a:br>
              <a:rPr lang="de-DE"/>
            </a:br>
            <a:r>
              <a:rPr lang="de-DE"/>
              <a:t>Volumen: 00 Mio. €</a:t>
            </a:r>
            <a:br>
              <a:rPr lang="de-DE"/>
            </a:br>
            <a:r>
              <a:rPr lang="de-DE"/>
              <a:t>Öffentlicher Beitrag: 000.000 €</a:t>
            </a:r>
          </a:p>
        </p:txBody>
      </p:sp>
      <p:sp>
        <p:nvSpPr>
          <p:cNvPr id="15" name="Textplatzhalter 8">
            <a:extLst>
              <a:ext uri="{FF2B5EF4-FFF2-40B4-BE49-F238E27FC236}">
                <a16:creationId xmlns:a16="http://schemas.microsoft.com/office/drawing/2014/main" id="{133FB7B2-F1B0-4BE4-A9A1-2AA5AD68EB76}"/>
              </a:ext>
            </a:extLst>
          </p:cNvPr>
          <p:cNvSpPr>
            <a:spLocks noGrp="1"/>
          </p:cNvSpPr>
          <p:nvPr>
            <p:ph type="body" sz="quarter" idx="18" hasCustomPrompt="1"/>
          </p:nvPr>
        </p:nvSpPr>
        <p:spPr bwMode="gray">
          <a:xfrm>
            <a:off x="613832" y="1295081"/>
            <a:ext cx="3526368" cy="362396"/>
          </a:xfrm>
          <a:noFill/>
        </p:spPr>
        <p:txBody>
          <a:bodyPr lIns="72000" tIns="36000" bIns="36000" anchor="ctr"/>
          <a:lstStyle>
            <a:lvl1pPr>
              <a:defRPr sz="1467" b="1" baseline="0">
                <a:solidFill>
                  <a:schemeClr val="tx1"/>
                </a:solidFill>
              </a:defRPr>
            </a:lvl1pPr>
          </a:lstStyle>
          <a:p>
            <a:pPr lvl="0"/>
            <a:r>
              <a:rPr lang="de-DE"/>
              <a:t>Name des Landes</a:t>
            </a:r>
          </a:p>
        </p:txBody>
      </p:sp>
      <p:sp>
        <p:nvSpPr>
          <p:cNvPr id="16" name="Textplatzhalter 8">
            <a:extLst>
              <a:ext uri="{FF2B5EF4-FFF2-40B4-BE49-F238E27FC236}">
                <a16:creationId xmlns:a16="http://schemas.microsoft.com/office/drawing/2014/main" id="{50874649-3395-4A9D-A057-03A867415BCC}"/>
              </a:ext>
            </a:extLst>
          </p:cNvPr>
          <p:cNvSpPr>
            <a:spLocks noGrp="1"/>
          </p:cNvSpPr>
          <p:nvPr>
            <p:ph type="body" sz="quarter" idx="19" hasCustomPrompt="1"/>
          </p:nvPr>
        </p:nvSpPr>
        <p:spPr bwMode="gray">
          <a:xfrm>
            <a:off x="613832" y="1657477"/>
            <a:ext cx="3526368" cy="1490155"/>
          </a:xfrm>
          <a:noFill/>
        </p:spPr>
        <p:txBody>
          <a:bodyPr lIns="72000" tIns="0" bIns="36000" anchor="t"/>
          <a:lstStyle>
            <a:lvl1pPr marL="0" indent="0" algn="l" defTabSz="914377" rtl="0" eaLnBrk="1" latinLnBrk="0" hangingPunct="1">
              <a:lnSpc>
                <a:spcPct val="100000"/>
              </a:lnSpc>
              <a:spcBef>
                <a:spcPts val="0"/>
              </a:spcBef>
              <a:buFont typeface="Arial" panose="020B0604020202020204" pitchFamily="34" charset="0"/>
              <a:buNone/>
              <a:defRPr lang="de-DE" sz="1333" b="0" kern="1200" baseline="0" dirty="0" smtClean="0">
                <a:solidFill>
                  <a:schemeClr val="tx1"/>
                </a:solidFill>
                <a:latin typeface="+mn-lt"/>
                <a:ea typeface="+mn-ea"/>
                <a:cs typeface="+mn-cs"/>
              </a:defRPr>
            </a:lvl1pPr>
          </a:lstStyle>
          <a:p>
            <a:pPr marL="0" lvl="0" indent="0" algn="l" defTabSz="914377" rtl="0" eaLnBrk="1" latinLnBrk="0" hangingPunct="1">
              <a:lnSpc>
                <a:spcPct val="100000"/>
              </a:lnSpc>
              <a:spcBef>
                <a:spcPts val="0"/>
              </a:spcBef>
              <a:buFont typeface="Arial" panose="020B0604020202020204" pitchFamily="34" charset="0"/>
              <a:buNone/>
            </a:pPr>
            <a:r>
              <a:rPr lang="de-DE"/>
              <a:t>Text mit dem Namen des Landes.</a:t>
            </a:r>
          </a:p>
        </p:txBody>
      </p:sp>
      <p:sp>
        <p:nvSpPr>
          <p:cNvPr id="7" name="Textplatzhalter 6">
            <a:extLst>
              <a:ext uri="{FF2B5EF4-FFF2-40B4-BE49-F238E27FC236}">
                <a16:creationId xmlns:a16="http://schemas.microsoft.com/office/drawing/2014/main" id="{47B8F238-9E4D-4367-BF20-CAA4F4E82F22}"/>
              </a:ext>
            </a:extLst>
          </p:cNvPr>
          <p:cNvSpPr>
            <a:spLocks noGrp="1"/>
          </p:cNvSpPr>
          <p:nvPr>
            <p:ph type="body" sz="quarter" idx="20"/>
          </p:nvPr>
        </p:nvSpPr>
        <p:spPr bwMode="gray">
          <a:xfrm>
            <a:off x="4414129" y="1361017"/>
            <a:ext cx="7623355" cy="4773083"/>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25213994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Kontakt 1">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p:nvSpPr>
        <p:spPr bwMode="gray">
          <a:xfrm>
            <a:off x="164181"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GB" sz="2400"/>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a:xfrm>
            <a:off x="1412557" y="6568511"/>
            <a:ext cx="711519" cy="123111"/>
          </a:xfrm>
        </p:spPr>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a:xfrm>
            <a:off x="2377363" y="6568513"/>
            <a:ext cx="7785972" cy="123111"/>
          </a:xfrm>
        </p:spPr>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a:xfrm>
            <a:off x="599756" y="6568511"/>
            <a:ext cx="601133" cy="123111"/>
          </a:xfrm>
        </p:spPr>
        <p:txBody>
          <a:bodyPr/>
          <a:lstStyle/>
          <a:p>
            <a:fld id="{453A4F7E-04D6-4187-9A68-B6D37A0800CA}" type="slidenum">
              <a:rPr lang="de-DE" smtClean="0"/>
              <a:t>‹#›</a:t>
            </a:fld>
            <a:endParaRPr lang="de-DE"/>
          </a:p>
        </p:txBody>
      </p:sp>
      <p:sp>
        <p:nvSpPr>
          <p:cNvPr id="16" name="Titel 1">
            <a:extLst>
              <a:ext uri="{FF2B5EF4-FFF2-40B4-BE49-F238E27FC236}">
                <a16:creationId xmlns:a16="http://schemas.microsoft.com/office/drawing/2014/main" id="{3B6C23A5-1B72-42F2-B92F-DC68B632F6B0}"/>
              </a:ext>
            </a:extLst>
          </p:cNvPr>
          <p:cNvSpPr>
            <a:spLocks noGrp="1"/>
          </p:cNvSpPr>
          <p:nvPr>
            <p:ph type="title"/>
          </p:nvPr>
        </p:nvSpPr>
        <p:spPr bwMode="gray">
          <a:xfrm>
            <a:off x="599756" y="320283"/>
            <a:ext cx="11123323" cy="720725"/>
          </a:xfrm>
        </p:spPr>
        <p:txBody>
          <a:bodyPr/>
          <a:lstStyle>
            <a:lvl1pPr>
              <a:defRPr/>
            </a:lvl1pPr>
          </a:lstStyle>
          <a:p>
            <a:r>
              <a:rPr lang="de-DE"/>
              <a:t>Mastertitelformat bearbeiten</a:t>
            </a:r>
            <a:endParaRPr lang="en-GB"/>
          </a:p>
        </p:txBody>
      </p:sp>
      <p:sp>
        <p:nvSpPr>
          <p:cNvPr id="19" name="Textplatzhalter 16">
            <a:extLst>
              <a:ext uri="{FF2B5EF4-FFF2-40B4-BE49-F238E27FC236}">
                <a16:creationId xmlns:a16="http://schemas.microsoft.com/office/drawing/2014/main" id="{F0C65784-9410-409B-82EA-6584D4732CDD}"/>
              </a:ext>
            </a:extLst>
          </p:cNvPr>
          <p:cNvSpPr>
            <a:spLocks noGrp="1"/>
          </p:cNvSpPr>
          <p:nvPr>
            <p:ph type="body" sz="quarter" idx="15" hasCustomPrompt="1"/>
          </p:nvPr>
        </p:nvSpPr>
        <p:spPr bwMode="gray">
          <a:xfrm>
            <a:off x="2853713" y="2760959"/>
            <a:ext cx="4492748" cy="1366715"/>
          </a:xfrm>
        </p:spPr>
        <p:txBody>
          <a:bodyPr/>
          <a:lstStyle>
            <a:lvl1pPr>
              <a:lnSpc>
                <a:spcPct val="100000"/>
              </a:lnSpc>
              <a:spcBef>
                <a:spcPts val="0"/>
              </a:spcBef>
              <a:defRPr sz="1600"/>
            </a:lvl1pPr>
          </a:lstStyle>
          <a:p>
            <a:r>
              <a:rPr lang="fr-FR"/>
              <a:t>vorname.nachname@giz.de</a:t>
            </a:r>
          </a:p>
          <a:p>
            <a:r>
              <a:rPr lang="fr-FR"/>
              <a:t>T +49 (0) x xx </a:t>
            </a:r>
            <a:r>
              <a:rPr lang="fr-FR" err="1"/>
              <a:t>xx</a:t>
            </a:r>
            <a:r>
              <a:rPr lang="fr-FR"/>
              <a:t> </a:t>
            </a:r>
            <a:r>
              <a:rPr lang="fr-FR" err="1"/>
              <a:t>xx</a:t>
            </a:r>
            <a:r>
              <a:rPr lang="fr-FR"/>
              <a:t> </a:t>
            </a:r>
          </a:p>
          <a:p>
            <a:r>
              <a:rPr lang="fr-FR"/>
              <a:t>F +49 (0) x xx </a:t>
            </a:r>
            <a:r>
              <a:rPr lang="fr-FR" err="1"/>
              <a:t>xx</a:t>
            </a:r>
            <a:r>
              <a:rPr lang="fr-FR"/>
              <a:t> </a:t>
            </a:r>
            <a:r>
              <a:rPr lang="fr-FR" err="1"/>
              <a:t>xx</a:t>
            </a:r>
            <a:endParaRPr lang="fr-FR"/>
          </a:p>
        </p:txBody>
      </p:sp>
      <p:sp>
        <p:nvSpPr>
          <p:cNvPr id="20" name="Textplatzhalter 29">
            <a:extLst>
              <a:ext uri="{FF2B5EF4-FFF2-40B4-BE49-F238E27FC236}">
                <a16:creationId xmlns:a16="http://schemas.microsoft.com/office/drawing/2014/main" id="{85761457-A63B-46F2-99C5-E217A1E0A705}"/>
              </a:ext>
            </a:extLst>
          </p:cNvPr>
          <p:cNvSpPr>
            <a:spLocks noGrp="1"/>
          </p:cNvSpPr>
          <p:nvPr>
            <p:ph type="body" sz="quarter" idx="22"/>
          </p:nvPr>
        </p:nvSpPr>
        <p:spPr bwMode="gray">
          <a:xfrm>
            <a:off x="2853713" y="1857148"/>
            <a:ext cx="4492748" cy="235035"/>
          </a:xfrm>
        </p:spPr>
        <p:txBody>
          <a:bodyPr/>
          <a:lstStyle>
            <a:lvl1pPr>
              <a:defRPr sz="1600" b="1"/>
            </a:lvl1pPr>
          </a:lstStyle>
          <a:p>
            <a:pPr lvl="0"/>
            <a:r>
              <a:rPr lang="de-DE"/>
              <a:t>Mastertextformat bearbeiten</a:t>
            </a:r>
          </a:p>
        </p:txBody>
      </p:sp>
      <p:sp>
        <p:nvSpPr>
          <p:cNvPr id="21" name="Textplatzhalter 30">
            <a:extLst>
              <a:ext uri="{FF2B5EF4-FFF2-40B4-BE49-F238E27FC236}">
                <a16:creationId xmlns:a16="http://schemas.microsoft.com/office/drawing/2014/main" id="{CB52D947-0416-4964-B28D-129580E47725}"/>
              </a:ext>
            </a:extLst>
          </p:cNvPr>
          <p:cNvSpPr>
            <a:spLocks noGrp="1"/>
          </p:cNvSpPr>
          <p:nvPr>
            <p:ph type="body" sz="quarter" idx="23" hasCustomPrompt="1"/>
          </p:nvPr>
        </p:nvSpPr>
        <p:spPr bwMode="gray">
          <a:xfrm>
            <a:off x="2853713" y="2181304"/>
            <a:ext cx="4492748" cy="235035"/>
          </a:xfrm>
        </p:spPr>
        <p:txBody>
          <a:bodyPr/>
          <a:lstStyle>
            <a:lvl1pPr>
              <a:defRPr sz="1600"/>
            </a:lvl1pPr>
          </a:lstStyle>
          <a:p>
            <a:r>
              <a:rPr lang="de-DE"/>
              <a:t>Funktion, Ort</a:t>
            </a:r>
          </a:p>
        </p:txBody>
      </p:sp>
      <p:sp>
        <p:nvSpPr>
          <p:cNvPr id="35" name="Bildplatzhalter 6">
            <a:extLst>
              <a:ext uri="{FF2B5EF4-FFF2-40B4-BE49-F238E27FC236}">
                <a16:creationId xmlns:a16="http://schemas.microsoft.com/office/drawing/2014/main" id="{FC763A8F-9E6C-4EEB-90DC-0F65B80379CA}"/>
              </a:ext>
            </a:extLst>
          </p:cNvPr>
          <p:cNvSpPr>
            <a:spLocks noGrp="1"/>
          </p:cNvSpPr>
          <p:nvPr>
            <p:ph type="pic" sz="quarter" idx="17"/>
          </p:nvPr>
        </p:nvSpPr>
        <p:spPr bwMode="gray">
          <a:xfrm>
            <a:off x="599755" y="1857148"/>
            <a:ext cx="1957439" cy="2270523"/>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37" name="TextBox 7">
            <a:extLst>
              <a:ext uri="{FF2B5EF4-FFF2-40B4-BE49-F238E27FC236}">
                <a16:creationId xmlns:a16="http://schemas.microsoft.com/office/drawing/2014/main" id="{A45E5920-77D2-4E1E-832E-8A215D8A1078}"/>
              </a:ext>
            </a:extLst>
          </p:cNvPr>
          <p:cNvSpPr txBox="1"/>
          <p:nvPr/>
        </p:nvSpPr>
        <p:spPr bwMode="gray">
          <a:xfrm>
            <a:off x="1046182" y="5403596"/>
            <a:ext cx="1048877"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www.giz.de</a:t>
            </a:r>
          </a:p>
        </p:txBody>
      </p:sp>
      <p:pic>
        <p:nvPicPr>
          <p:cNvPr id="38" name="Grafik 37" descr="Ein Bild, das Axt, Werkzeug enthält.&#10;&#10;Mit sehr hoher Zuverlässigkeit generierte Beschreibung">
            <a:extLst>
              <a:ext uri="{FF2B5EF4-FFF2-40B4-BE49-F238E27FC236}">
                <a16:creationId xmlns:a16="http://schemas.microsoft.com/office/drawing/2014/main" id="{195D3B85-8F61-41B8-939D-6F7806BB044E}"/>
              </a:ext>
            </a:extLst>
          </p:cNvPr>
          <p:cNvPicPr>
            <a:picLocks noChangeAspect="1"/>
          </p:cNvPicPr>
          <p:nvPr/>
        </p:nvPicPr>
        <p:blipFill>
          <a:blip r:embed="rId3"/>
          <a:stretch>
            <a:fillRect/>
          </a:stretch>
        </p:blipFill>
        <p:spPr bwMode="gray">
          <a:xfrm>
            <a:off x="3031312" y="5442594"/>
            <a:ext cx="387637" cy="315277"/>
          </a:xfrm>
          <a:prstGeom prst="rect">
            <a:avLst/>
          </a:prstGeom>
        </p:spPr>
      </p:pic>
      <p:pic>
        <p:nvPicPr>
          <p:cNvPr id="39" name="Grafik 38">
            <a:extLst>
              <a:ext uri="{FF2B5EF4-FFF2-40B4-BE49-F238E27FC236}">
                <a16:creationId xmlns:a16="http://schemas.microsoft.com/office/drawing/2014/main" id="{E3F751BB-E4FA-4732-80BD-F94670E22B0F}"/>
              </a:ext>
            </a:extLst>
          </p:cNvPr>
          <p:cNvPicPr>
            <a:picLocks noChangeAspect="1"/>
          </p:cNvPicPr>
          <p:nvPr/>
        </p:nvPicPr>
        <p:blipFill>
          <a:blip r:embed="rId4"/>
          <a:stretch>
            <a:fillRect/>
          </a:stretch>
        </p:blipFill>
        <p:spPr bwMode="gray">
          <a:xfrm>
            <a:off x="6614904" y="5408250"/>
            <a:ext cx="312688" cy="312685"/>
          </a:xfrm>
          <a:prstGeom prst="rect">
            <a:avLst/>
          </a:prstGeom>
        </p:spPr>
      </p:pic>
      <p:grpSp>
        <p:nvGrpSpPr>
          <p:cNvPr id="40" name="Gruppieren 39">
            <a:extLst>
              <a:ext uri="{FF2B5EF4-FFF2-40B4-BE49-F238E27FC236}">
                <a16:creationId xmlns:a16="http://schemas.microsoft.com/office/drawing/2014/main" id="{58EDDA33-F3A1-4081-87DD-3B5C06FD4DD3}"/>
              </a:ext>
            </a:extLst>
          </p:cNvPr>
          <p:cNvGrpSpPr/>
          <p:nvPr/>
        </p:nvGrpSpPr>
        <p:grpSpPr bwMode="gray">
          <a:xfrm>
            <a:off x="592656" y="5372336"/>
            <a:ext cx="350163" cy="396344"/>
            <a:chOff x="4933951" y="-41275"/>
            <a:chExt cx="2130425" cy="2411413"/>
          </a:xfrm>
        </p:grpSpPr>
        <p:sp>
          <p:nvSpPr>
            <p:cNvPr id="41" name="Freeform 6">
              <a:extLst>
                <a:ext uri="{FF2B5EF4-FFF2-40B4-BE49-F238E27FC236}">
                  <a16:creationId xmlns:a16="http://schemas.microsoft.com/office/drawing/2014/main" id="{29CE574A-E366-49FD-9460-14AADB765FE9}"/>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2" name="Freeform 7">
              <a:extLst>
                <a:ext uri="{FF2B5EF4-FFF2-40B4-BE49-F238E27FC236}">
                  <a16:creationId xmlns:a16="http://schemas.microsoft.com/office/drawing/2014/main" id="{38A2A830-AF34-4C5B-87EB-D628018EE322}"/>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3" name="Freeform 8">
              <a:extLst>
                <a:ext uri="{FF2B5EF4-FFF2-40B4-BE49-F238E27FC236}">
                  <a16:creationId xmlns:a16="http://schemas.microsoft.com/office/drawing/2014/main" id="{EF5B3A25-E6A5-43A3-AFD2-A4D64B803FEB}"/>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4" name="Freeform 9">
              <a:extLst>
                <a:ext uri="{FF2B5EF4-FFF2-40B4-BE49-F238E27FC236}">
                  <a16:creationId xmlns:a16="http://schemas.microsoft.com/office/drawing/2014/main" id="{456DF07A-687E-4C5E-A327-5581E21105CD}"/>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5" name="Freeform 10">
              <a:extLst>
                <a:ext uri="{FF2B5EF4-FFF2-40B4-BE49-F238E27FC236}">
                  <a16:creationId xmlns:a16="http://schemas.microsoft.com/office/drawing/2014/main" id="{A1EFA999-3BA8-4B1E-B6F4-0A44A111E24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grpSp>
      <p:sp>
        <p:nvSpPr>
          <p:cNvPr id="46" name="TextBox 7">
            <a:extLst>
              <a:ext uri="{FF2B5EF4-FFF2-40B4-BE49-F238E27FC236}">
                <a16:creationId xmlns:a16="http://schemas.microsoft.com/office/drawing/2014/main" id="{AB1D21B3-5EA8-4583-8B39-5C5D45B4127F}"/>
              </a:ext>
            </a:extLst>
          </p:cNvPr>
          <p:cNvSpPr txBox="1"/>
          <p:nvPr/>
        </p:nvSpPr>
        <p:spPr bwMode="gray">
          <a:xfrm>
            <a:off x="3496266" y="5403596"/>
            <a:ext cx="2305631"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https://twitter.com/giz_gmbh</a:t>
            </a:r>
          </a:p>
        </p:txBody>
      </p:sp>
      <p:sp>
        <p:nvSpPr>
          <p:cNvPr id="47" name="TextBox 7">
            <a:extLst>
              <a:ext uri="{FF2B5EF4-FFF2-40B4-BE49-F238E27FC236}">
                <a16:creationId xmlns:a16="http://schemas.microsoft.com/office/drawing/2014/main" id="{143F2906-482C-48A6-8D87-67C6BCEBAF88}"/>
              </a:ext>
            </a:extLst>
          </p:cNvPr>
          <p:cNvSpPr txBox="1"/>
          <p:nvPr/>
        </p:nvSpPr>
        <p:spPr bwMode="gray">
          <a:xfrm>
            <a:off x="7004908" y="5403596"/>
            <a:ext cx="2950038"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https://www.facebook.com/gizprofile/</a:t>
            </a:r>
          </a:p>
        </p:txBody>
      </p:sp>
    </p:spTree>
    <p:extLst>
      <p:ext uri="{BB962C8B-B14F-4D97-AF65-F5344CB8AC3E}">
        <p14:creationId xmlns:p14="http://schemas.microsoft.com/office/powerpoint/2010/main" val="3555400886"/>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Kontakt 2">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p:nvSpPr>
        <p:spPr bwMode="gray">
          <a:xfrm>
            <a:off x="164181"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GB" sz="2400"/>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a:xfrm>
            <a:off x="1412557" y="6568511"/>
            <a:ext cx="711519" cy="123111"/>
          </a:xfrm>
        </p:spPr>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a:xfrm>
            <a:off x="2377363" y="6568513"/>
            <a:ext cx="7785972" cy="123111"/>
          </a:xfrm>
        </p:spPr>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a:xfrm>
            <a:off x="599756" y="6568511"/>
            <a:ext cx="601133" cy="123111"/>
          </a:xfrm>
        </p:spPr>
        <p:txBody>
          <a:bodyPr/>
          <a:lstStyle/>
          <a:p>
            <a:fld id="{453A4F7E-04D6-4187-9A68-B6D37A0800CA}" type="slidenum">
              <a:rPr lang="de-DE" smtClean="0"/>
              <a:t>‹#›</a:t>
            </a:fld>
            <a:endParaRPr lang="de-DE"/>
          </a:p>
        </p:txBody>
      </p:sp>
      <p:sp>
        <p:nvSpPr>
          <p:cNvPr id="42" name="TextBox 7">
            <a:extLst>
              <a:ext uri="{FF2B5EF4-FFF2-40B4-BE49-F238E27FC236}">
                <a16:creationId xmlns:a16="http://schemas.microsoft.com/office/drawing/2014/main" id="{0ACBC6BD-AF1C-4AC3-B989-7C0851FD4A36}"/>
              </a:ext>
            </a:extLst>
          </p:cNvPr>
          <p:cNvSpPr txBox="1"/>
          <p:nvPr/>
        </p:nvSpPr>
        <p:spPr bwMode="gray">
          <a:xfrm>
            <a:off x="1046182" y="5403596"/>
            <a:ext cx="1048877"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www.giz.de</a:t>
            </a:r>
          </a:p>
        </p:txBody>
      </p:sp>
      <p:pic>
        <p:nvPicPr>
          <p:cNvPr id="43" name="Grafik 42" descr="Ein Bild, das Axt, Werkzeug enthält.&#10;&#10;Mit sehr hoher Zuverlässigkeit generierte Beschreibung">
            <a:extLst>
              <a:ext uri="{FF2B5EF4-FFF2-40B4-BE49-F238E27FC236}">
                <a16:creationId xmlns:a16="http://schemas.microsoft.com/office/drawing/2014/main" id="{1409F6AC-26EC-4924-85C7-7C52829EA0B7}"/>
              </a:ext>
            </a:extLst>
          </p:cNvPr>
          <p:cNvPicPr>
            <a:picLocks noChangeAspect="1"/>
          </p:cNvPicPr>
          <p:nvPr/>
        </p:nvPicPr>
        <p:blipFill>
          <a:blip r:embed="rId3"/>
          <a:stretch>
            <a:fillRect/>
          </a:stretch>
        </p:blipFill>
        <p:spPr bwMode="gray">
          <a:xfrm>
            <a:off x="3031312" y="5442594"/>
            <a:ext cx="387637" cy="315277"/>
          </a:xfrm>
          <a:prstGeom prst="rect">
            <a:avLst/>
          </a:prstGeom>
        </p:spPr>
      </p:pic>
      <p:pic>
        <p:nvPicPr>
          <p:cNvPr id="44" name="Grafik 43">
            <a:extLst>
              <a:ext uri="{FF2B5EF4-FFF2-40B4-BE49-F238E27FC236}">
                <a16:creationId xmlns:a16="http://schemas.microsoft.com/office/drawing/2014/main" id="{95D9641D-18D8-4757-B59C-824BED8ECD98}"/>
              </a:ext>
            </a:extLst>
          </p:cNvPr>
          <p:cNvPicPr>
            <a:picLocks noChangeAspect="1"/>
          </p:cNvPicPr>
          <p:nvPr/>
        </p:nvPicPr>
        <p:blipFill>
          <a:blip r:embed="rId4"/>
          <a:stretch>
            <a:fillRect/>
          </a:stretch>
        </p:blipFill>
        <p:spPr bwMode="gray">
          <a:xfrm>
            <a:off x="6614904" y="5408250"/>
            <a:ext cx="312688" cy="312685"/>
          </a:xfrm>
          <a:prstGeom prst="rect">
            <a:avLst/>
          </a:prstGeom>
        </p:spPr>
      </p:pic>
      <p:grpSp>
        <p:nvGrpSpPr>
          <p:cNvPr id="45" name="Gruppieren 44">
            <a:extLst>
              <a:ext uri="{FF2B5EF4-FFF2-40B4-BE49-F238E27FC236}">
                <a16:creationId xmlns:a16="http://schemas.microsoft.com/office/drawing/2014/main" id="{5C7EA8DE-E5C0-4542-A14B-2F893BDFC8D1}"/>
              </a:ext>
            </a:extLst>
          </p:cNvPr>
          <p:cNvGrpSpPr/>
          <p:nvPr/>
        </p:nvGrpSpPr>
        <p:grpSpPr bwMode="gray">
          <a:xfrm>
            <a:off x="592656" y="5372336"/>
            <a:ext cx="350163" cy="396344"/>
            <a:chOff x="4933951" y="-41275"/>
            <a:chExt cx="2130425" cy="2411413"/>
          </a:xfrm>
        </p:grpSpPr>
        <p:sp>
          <p:nvSpPr>
            <p:cNvPr id="46" name="Freeform 6">
              <a:extLst>
                <a:ext uri="{FF2B5EF4-FFF2-40B4-BE49-F238E27FC236}">
                  <a16:creationId xmlns:a16="http://schemas.microsoft.com/office/drawing/2014/main" id="{05EE60F5-13C7-4FF2-87FA-B42FCFE9CCF1}"/>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7" name="Freeform 7">
              <a:extLst>
                <a:ext uri="{FF2B5EF4-FFF2-40B4-BE49-F238E27FC236}">
                  <a16:creationId xmlns:a16="http://schemas.microsoft.com/office/drawing/2014/main" id="{BAA2DC66-D523-4725-9384-AA70E4C61DD3}"/>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8" name="Freeform 8">
              <a:extLst>
                <a:ext uri="{FF2B5EF4-FFF2-40B4-BE49-F238E27FC236}">
                  <a16:creationId xmlns:a16="http://schemas.microsoft.com/office/drawing/2014/main" id="{575115B3-4C7D-4A6F-93E9-3A63D5591B69}"/>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9" name="Freeform 9">
              <a:extLst>
                <a:ext uri="{FF2B5EF4-FFF2-40B4-BE49-F238E27FC236}">
                  <a16:creationId xmlns:a16="http://schemas.microsoft.com/office/drawing/2014/main" id="{CFB7063B-0DFA-4BB9-957F-7F068926E556}"/>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50" name="Freeform 10">
              <a:extLst>
                <a:ext uri="{FF2B5EF4-FFF2-40B4-BE49-F238E27FC236}">
                  <a16:creationId xmlns:a16="http://schemas.microsoft.com/office/drawing/2014/main" id="{131A025F-51C1-46B8-8513-E958EFF8699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grpSp>
      <p:sp>
        <p:nvSpPr>
          <p:cNvPr id="51" name="TextBox 7">
            <a:extLst>
              <a:ext uri="{FF2B5EF4-FFF2-40B4-BE49-F238E27FC236}">
                <a16:creationId xmlns:a16="http://schemas.microsoft.com/office/drawing/2014/main" id="{D24B1108-EDD6-417B-A36D-F3867011F0AB}"/>
              </a:ext>
            </a:extLst>
          </p:cNvPr>
          <p:cNvSpPr txBox="1"/>
          <p:nvPr/>
        </p:nvSpPr>
        <p:spPr bwMode="gray">
          <a:xfrm>
            <a:off x="3496266" y="5403596"/>
            <a:ext cx="2305631"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https://twitter.com/giz_gmbh</a:t>
            </a:r>
          </a:p>
        </p:txBody>
      </p:sp>
      <p:sp>
        <p:nvSpPr>
          <p:cNvPr id="52" name="TextBox 7">
            <a:extLst>
              <a:ext uri="{FF2B5EF4-FFF2-40B4-BE49-F238E27FC236}">
                <a16:creationId xmlns:a16="http://schemas.microsoft.com/office/drawing/2014/main" id="{D1A27A20-93C4-43EC-9799-1798AF93C848}"/>
              </a:ext>
            </a:extLst>
          </p:cNvPr>
          <p:cNvSpPr txBox="1"/>
          <p:nvPr/>
        </p:nvSpPr>
        <p:spPr bwMode="gray">
          <a:xfrm>
            <a:off x="7004908" y="5403596"/>
            <a:ext cx="2950038"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https://www.facebook.com/gizprofile/</a:t>
            </a:r>
          </a:p>
        </p:txBody>
      </p:sp>
      <p:sp>
        <p:nvSpPr>
          <p:cNvPr id="31" name="Textplatzhalter 16">
            <a:extLst>
              <a:ext uri="{FF2B5EF4-FFF2-40B4-BE49-F238E27FC236}">
                <a16:creationId xmlns:a16="http://schemas.microsoft.com/office/drawing/2014/main" id="{99BAFDF9-B477-4EAA-888B-B283B996F142}"/>
              </a:ext>
            </a:extLst>
          </p:cNvPr>
          <p:cNvSpPr>
            <a:spLocks noGrp="1"/>
          </p:cNvSpPr>
          <p:nvPr>
            <p:ph type="body" sz="quarter" idx="15" hasCustomPrompt="1"/>
          </p:nvPr>
        </p:nvSpPr>
        <p:spPr bwMode="gray">
          <a:xfrm>
            <a:off x="2612084" y="2760959"/>
            <a:ext cx="3426913" cy="801691"/>
          </a:xfrm>
        </p:spPr>
        <p:txBody>
          <a:bodyPr/>
          <a:lstStyle>
            <a:lvl1pPr>
              <a:lnSpc>
                <a:spcPct val="100000"/>
              </a:lnSpc>
              <a:spcBef>
                <a:spcPts val="0"/>
              </a:spcBef>
              <a:defRPr sz="1600"/>
            </a:lvl1pPr>
          </a:lstStyle>
          <a:p>
            <a:r>
              <a:rPr lang="fr-FR"/>
              <a:t>vorname.nachname@giz.de</a:t>
            </a:r>
          </a:p>
          <a:p>
            <a:r>
              <a:rPr lang="fr-FR"/>
              <a:t>T	+49 (0) x xx </a:t>
            </a:r>
            <a:r>
              <a:rPr lang="fr-FR" err="1"/>
              <a:t>xx</a:t>
            </a:r>
            <a:r>
              <a:rPr lang="fr-FR"/>
              <a:t> </a:t>
            </a:r>
            <a:r>
              <a:rPr lang="fr-FR" err="1"/>
              <a:t>xx</a:t>
            </a:r>
            <a:r>
              <a:rPr lang="fr-FR"/>
              <a:t> </a:t>
            </a:r>
          </a:p>
          <a:p>
            <a:r>
              <a:rPr lang="fr-FR"/>
              <a:t>T	+49 (0) x xx </a:t>
            </a:r>
            <a:r>
              <a:rPr lang="fr-FR" err="1"/>
              <a:t>xx</a:t>
            </a:r>
            <a:r>
              <a:rPr lang="fr-FR"/>
              <a:t> </a:t>
            </a:r>
            <a:r>
              <a:rPr lang="fr-FR" err="1"/>
              <a:t>xx</a:t>
            </a:r>
            <a:endParaRPr lang="fr-FR"/>
          </a:p>
        </p:txBody>
      </p:sp>
      <p:sp>
        <p:nvSpPr>
          <p:cNvPr id="32" name="Textplatzhalter 29">
            <a:extLst>
              <a:ext uri="{FF2B5EF4-FFF2-40B4-BE49-F238E27FC236}">
                <a16:creationId xmlns:a16="http://schemas.microsoft.com/office/drawing/2014/main" id="{45476593-F938-4100-B13C-38D8379BF2AB}"/>
              </a:ext>
            </a:extLst>
          </p:cNvPr>
          <p:cNvSpPr>
            <a:spLocks noGrp="1"/>
          </p:cNvSpPr>
          <p:nvPr>
            <p:ph type="body" sz="quarter" idx="22"/>
          </p:nvPr>
        </p:nvSpPr>
        <p:spPr bwMode="gray">
          <a:xfrm>
            <a:off x="2612084" y="1857148"/>
            <a:ext cx="3426913" cy="235035"/>
          </a:xfrm>
        </p:spPr>
        <p:txBody>
          <a:bodyPr/>
          <a:lstStyle>
            <a:lvl1pPr>
              <a:defRPr sz="1600" b="1"/>
            </a:lvl1pPr>
          </a:lstStyle>
          <a:p>
            <a:pPr lvl="0"/>
            <a:r>
              <a:rPr lang="de-DE"/>
              <a:t>Mastertextformat bearbeiten</a:t>
            </a:r>
          </a:p>
        </p:txBody>
      </p:sp>
      <p:sp>
        <p:nvSpPr>
          <p:cNvPr id="33" name="Textplatzhalter 30">
            <a:extLst>
              <a:ext uri="{FF2B5EF4-FFF2-40B4-BE49-F238E27FC236}">
                <a16:creationId xmlns:a16="http://schemas.microsoft.com/office/drawing/2014/main" id="{01D00CFF-DFE3-4530-913B-A7058396109E}"/>
              </a:ext>
            </a:extLst>
          </p:cNvPr>
          <p:cNvSpPr>
            <a:spLocks noGrp="1"/>
          </p:cNvSpPr>
          <p:nvPr>
            <p:ph type="body" sz="quarter" idx="23" hasCustomPrompt="1"/>
          </p:nvPr>
        </p:nvSpPr>
        <p:spPr bwMode="gray">
          <a:xfrm>
            <a:off x="2612084" y="2181304"/>
            <a:ext cx="3426913" cy="235035"/>
          </a:xfrm>
        </p:spPr>
        <p:txBody>
          <a:bodyPr/>
          <a:lstStyle>
            <a:lvl1pPr>
              <a:defRPr sz="1600"/>
            </a:lvl1pPr>
          </a:lstStyle>
          <a:p>
            <a:r>
              <a:rPr lang="de-DE"/>
              <a:t>Funktion, Ort</a:t>
            </a:r>
          </a:p>
        </p:txBody>
      </p:sp>
      <p:sp>
        <p:nvSpPr>
          <p:cNvPr id="34" name="Bildplatzhalter 6">
            <a:extLst>
              <a:ext uri="{FF2B5EF4-FFF2-40B4-BE49-F238E27FC236}">
                <a16:creationId xmlns:a16="http://schemas.microsoft.com/office/drawing/2014/main" id="{E73BDD7E-D6A6-482B-9D61-5276F4F49979}"/>
              </a:ext>
            </a:extLst>
          </p:cNvPr>
          <p:cNvSpPr>
            <a:spLocks noGrp="1"/>
          </p:cNvSpPr>
          <p:nvPr>
            <p:ph type="pic" sz="quarter" idx="17"/>
          </p:nvPr>
        </p:nvSpPr>
        <p:spPr bwMode="gray">
          <a:xfrm>
            <a:off x="599758" y="1857149"/>
            <a:ext cx="1789353" cy="2075553"/>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53" name="Textplatzhalter 16">
            <a:extLst>
              <a:ext uri="{FF2B5EF4-FFF2-40B4-BE49-F238E27FC236}">
                <a16:creationId xmlns:a16="http://schemas.microsoft.com/office/drawing/2014/main" id="{D4C3F840-A666-4D4F-B080-E849549C179C}"/>
              </a:ext>
            </a:extLst>
          </p:cNvPr>
          <p:cNvSpPr>
            <a:spLocks noGrp="1"/>
          </p:cNvSpPr>
          <p:nvPr>
            <p:ph type="body" sz="quarter" idx="24" hasCustomPrompt="1"/>
          </p:nvPr>
        </p:nvSpPr>
        <p:spPr bwMode="gray">
          <a:xfrm>
            <a:off x="8323537" y="2760959"/>
            <a:ext cx="3562099" cy="801691"/>
          </a:xfrm>
        </p:spPr>
        <p:txBody>
          <a:bodyPr/>
          <a:lstStyle>
            <a:lvl1pPr>
              <a:lnSpc>
                <a:spcPct val="100000"/>
              </a:lnSpc>
              <a:spcBef>
                <a:spcPts val="0"/>
              </a:spcBef>
              <a:defRPr sz="1600"/>
            </a:lvl1pPr>
          </a:lstStyle>
          <a:p>
            <a:r>
              <a:rPr lang="fr-FR"/>
              <a:t>vorname.nachname@giz.de</a:t>
            </a:r>
          </a:p>
          <a:p>
            <a:r>
              <a:rPr lang="fr-FR"/>
              <a:t>Tel.	+49 (0) x xx </a:t>
            </a:r>
            <a:r>
              <a:rPr lang="fr-FR" err="1"/>
              <a:t>xx</a:t>
            </a:r>
            <a:r>
              <a:rPr lang="fr-FR"/>
              <a:t> </a:t>
            </a:r>
            <a:r>
              <a:rPr lang="fr-FR" err="1"/>
              <a:t>xx</a:t>
            </a:r>
            <a:r>
              <a:rPr lang="fr-FR"/>
              <a:t> </a:t>
            </a:r>
          </a:p>
          <a:p>
            <a:r>
              <a:rPr lang="fr-FR"/>
              <a:t>Fax	+49 (0) x xx </a:t>
            </a:r>
            <a:r>
              <a:rPr lang="fr-FR" err="1"/>
              <a:t>xx</a:t>
            </a:r>
            <a:r>
              <a:rPr lang="fr-FR"/>
              <a:t> </a:t>
            </a:r>
            <a:r>
              <a:rPr lang="fr-FR" err="1"/>
              <a:t>xx</a:t>
            </a:r>
            <a:endParaRPr lang="fr-FR"/>
          </a:p>
        </p:txBody>
      </p:sp>
      <p:sp>
        <p:nvSpPr>
          <p:cNvPr id="54" name="Textplatzhalter 29">
            <a:extLst>
              <a:ext uri="{FF2B5EF4-FFF2-40B4-BE49-F238E27FC236}">
                <a16:creationId xmlns:a16="http://schemas.microsoft.com/office/drawing/2014/main" id="{1183BB15-4C0C-49C5-B0B2-4418E3FD55EC}"/>
              </a:ext>
            </a:extLst>
          </p:cNvPr>
          <p:cNvSpPr>
            <a:spLocks noGrp="1"/>
          </p:cNvSpPr>
          <p:nvPr>
            <p:ph type="body" sz="quarter" idx="25"/>
          </p:nvPr>
        </p:nvSpPr>
        <p:spPr bwMode="gray">
          <a:xfrm>
            <a:off x="8323537" y="1857148"/>
            <a:ext cx="3562099" cy="235035"/>
          </a:xfrm>
        </p:spPr>
        <p:txBody>
          <a:bodyPr/>
          <a:lstStyle>
            <a:lvl1pPr>
              <a:defRPr sz="1600" b="1"/>
            </a:lvl1pPr>
          </a:lstStyle>
          <a:p>
            <a:pPr lvl="0"/>
            <a:r>
              <a:rPr lang="de-DE"/>
              <a:t>Mastertextformat bearbeiten</a:t>
            </a:r>
          </a:p>
        </p:txBody>
      </p:sp>
      <p:sp>
        <p:nvSpPr>
          <p:cNvPr id="55" name="Textplatzhalter 30">
            <a:extLst>
              <a:ext uri="{FF2B5EF4-FFF2-40B4-BE49-F238E27FC236}">
                <a16:creationId xmlns:a16="http://schemas.microsoft.com/office/drawing/2014/main" id="{0C6CA511-61C0-47B0-A071-DE194172414D}"/>
              </a:ext>
            </a:extLst>
          </p:cNvPr>
          <p:cNvSpPr>
            <a:spLocks noGrp="1"/>
          </p:cNvSpPr>
          <p:nvPr>
            <p:ph type="body" sz="quarter" idx="26" hasCustomPrompt="1"/>
          </p:nvPr>
        </p:nvSpPr>
        <p:spPr bwMode="gray">
          <a:xfrm>
            <a:off x="8323537" y="2181304"/>
            <a:ext cx="3562099" cy="235035"/>
          </a:xfrm>
        </p:spPr>
        <p:txBody>
          <a:bodyPr/>
          <a:lstStyle>
            <a:lvl1pPr>
              <a:defRPr sz="1600"/>
            </a:lvl1pPr>
          </a:lstStyle>
          <a:p>
            <a:r>
              <a:rPr lang="de-DE"/>
              <a:t>Funktion, Ort</a:t>
            </a:r>
          </a:p>
        </p:txBody>
      </p:sp>
      <p:sp>
        <p:nvSpPr>
          <p:cNvPr id="56" name="Bildplatzhalter 6">
            <a:extLst>
              <a:ext uri="{FF2B5EF4-FFF2-40B4-BE49-F238E27FC236}">
                <a16:creationId xmlns:a16="http://schemas.microsoft.com/office/drawing/2014/main" id="{B0EA41BA-7C5A-4545-A1DA-71964B045D1C}"/>
              </a:ext>
            </a:extLst>
          </p:cNvPr>
          <p:cNvSpPr>
            <a:spLocks noGrp="1"/>
          </p:cNvSpPr>
          <p:nvPr>
            <p:ph type="pic" sz="quarter" idx="27"/>
          </p:nvPr>
        </p:nvSpPr>
        <p:spPr bwMode="gray">
          <a:xfrm>
            <a:off x="6311212" y="1857149"/>
            <a:ext cx="1789353" cy="2075553"/>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58" name="Titel 1">
            <a:extLst>
              <a:ext uri="{FF2B5EF4-FFF2-40B4-BE49-F238E27FC236}">
                <a16:creationId xmlns:a16="http://schemas.microsoft.com/office/drawing/2014/main" id="{2DD72F4F-E3F2-49DC-BBAE-681D615ED495}"/>
              </a:ext>
            </a:extLst>
          </p:cNvPr>
          <p:cNvSpPr>
            <a:spLocks noGrp="1"/>
          </p:cNvSpPr>
          <p:nvPr>
            <p:ph type="title"/>
          </p:nvPr>
        </p:nvSpPr>
        <p:spPr bwMode="gray">
          <a:xfrm>
            <a:off x="599756" y="320283"/>
            <a:ext cx="11285881" cy="720725"/>
          </a:xfrm>
        </p:spPr>
        <p:txBody>
          <a:bodyPr/>
          <a:lstStyle>
            <a:lvl1pPr>
              <a:defRPr/>
            </a:lvl1pPr>
          </a:lstStyle>
          <a:p>
            <a:r>
              <a:rPr lang="de-DE"/>
              <a:t>Mastertitelformat bearbeiten</a:t>
            </a:r>
            <a:endParaRPr lang="en-GB"/>
          </a:p>
        </p:txBody>
      </p:sp>
    </p:spTree>
    <p:extLst>
      <p:ext uri="{BB962C8B-B14F-4D97-AF65-F5344CB8AC3E}">
        <p14:creationId xmlns:p14="http://schemas.microsoft.com/office/powerpoint/2010/main" val="76031338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Kontakt 3">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p:nvSpPr>
        <p:spPr bwMode="gray">
          <a:xfrm>
            <a:off x="164181"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GB" sz="2400"/>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a:xfrm>
            <a:off x="1412557" y="6568511"/>
            <a:ext cx="711519" cy="123111"/>
          </a:xfrm>
        </p:spPr>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a:xfrm>
            <a:off x="2377363" y="6568513"/>
            <a:ext cx="7785972" cy="123111"/>
          </a:xfrm>
        </p:spPr>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a:xfrm>
            <a:off x="599756" y="6568511"/>
            <a:ext cx="601133" cy="123111"/>
          </a:xfrm>
        </p:spPr>
        <p:txBody>
          <a:bodyPr/>
          <a:lstStyle/>
          <a:p>
            <a:fld id="{453A4F7E-04D6-4187-9A68-B6D37A0800CA}" type="slidenum">
              <a:rPr lang="de-DE" smtClean="0"/>
              <a:t>‹#›</a:t>
            </a:fld>
            <a:endParaRPr lang="de-DE"/>
          </a:p>
        </p:txBody>
      </p:sp>
      <p:sp>
        <p:nvSpPr>
          <p:cNvPr id="16" name="Titel 1">
            <a:extLst>
              <a:ext uri="{FF2B5EF4-FFF2-40B4-BE49-F238E27FC236}">
                <a16:creationId xmlns:a16="http://schemas.microsoft.com/office/drawing/2014/main" id="{3B6C23A5-1B72-42F2-B92F-DC68B632F6B0}"/>
              </a:ext>
            </a:extLst>
          </p:cNvPr>
          <p:cNvSpPr>
            <a:spLocks noGrp="1"/>
          </p:cNvSpPr>
          <p:nvPr>
            <p:ph type="title"/>
          </p:nvPr>
        </p:nvSpPr>
        <p:spPr bwMode="gray">
          <a:xfrm>
            <a:off x="599755" y="320283"/>
            <a:ext cx="11414444" cy="720725"/>
          </a:xfrm>
        </p:spPr>
        <p:txBody>
          <a:bodyPr/>
          <a:lstStyle>
            <a:lvl1pPr>
              <a:defRPr/>
            </a:lvl1pPr>
          </a:lstStyle>
          <a:p>
            <a:r>
              <a:rPr lang="de-DE"/>
              <a:t>Mastertitelformat bearbeiten</a:t>
            </a:r>
            <a:endParaRPr lang="en-GB"/>
          </a:p>
        </p:txBody>
      </p:sp>
      <p:sp>
        <p:nvSpPr>
          <p:cNvPr id="19" name="Textplatzhalter 16">
            <a:extLst>
              <a:ext uri="{FF2B5EF4-FFF2-40B4-BE49-F238E27FC236}">
                <a16:creationId xmlns:a16="http://schemas.microsoft.com/office/drawing/2014/main" id="{F0C65784-9410-409B-82EA-6584D4732CDD}"/>
              </a:ext>
            </a:extLst>
          </p:cNvPr>
          <p:cNvSpPr>
            <a:spLocks noGrp="1"/>
          </p:cNvSpPr>
          <p:nvPr>
            <p:ph type="body" sz="quarter" idx="15" hasCustomPrompt="1"/>
          </p:nvPr>
        </p:nvSpPr>
        <p:spPr bwMode="gray">
          <a:xfrm>
            <a:off x="599756" y="3965951"/>
            <a:ext cx="3477993" cy="720149"/>
          </a:xfrm>
        </p:spPr>
        <p:txBody>
          <a:bodyPr/>
          <a:lstStyle>
            <a:lvl1pPr>
              <a:lnSpc>
                <a:spcPct val="100000"/>
              </a:lnSpc>
              <a:spcBef>
                <a:spcPts val="0"/>
              </a:spcBef>
              <a:defRPr sz="1333"/>
            </a:lvl1pPr>
          </a:lstStyle>
          <a:p>
            <a:r>
              <a:rPr lang="fr-FR"/>
              <a:t>vorname.nachname@giz.de</a:t>
            </a:r>
          </a:p>
          <a:p>
            <a:r>
              <a:rPr lang="fr-FR"/>
              <a:t>Tel.	+49 (0) x xx </a:t>
            </a:r>
            <a:r>
              <a:rPr lang="fr-FR" err="1"/>
              <a:t>xx</a:t>
            </a:r>
            <a:r>
              <a:rPr lang="fr-FR"/>
              <a:t> </a:t>
            </a:r>
            <a:r>
              <a:rPr lang="fr-FR" err="1"/>
              <a:t>xx</a:t>
            </a:r>
            <a:r>
              <a:rPr lang="fr-FR"/>
              <a:t> </a:t>
            </a:r>
          </a:p>
          <a:p>
            <a:r>
              <a:rPr lang="fr-FR"/>
              <a:t>Fax	+49 (0) x xx </a:t>
            </a:r>
            <a:r>
              <a:rPr lang="fr-FR" err="1"/>
              <a:t>xx</a:t>
            </a:r>
            <a:r>
              <a:rPr lang="fr-FR"/>
              <a:t> </a:t>
            </a:r>
            <a:r>
              <a:rPr lang="fr-FR" err="1"/>
              <a:t>xx</a:t>
            </a:r>
            <a:endParaRPr lang="fr-FR"/>
          </a:p>
        </p:txBody>
      </p:sp>
      <p:sp>
        <p:nvSpPr>
          <p:cNvPr id="20" name="Textplatzhalter 29">
            <a:extLst>
              <a:ext uri="{FF2B5EF4-FFF2-40B4-BE49-F238E27FC236}">
                <a16:creationId xmlns:a16="http://schemas.microsoft.com/office/drawing/2014/main" id="{85761457-A63B-46F2-99C5-E217A1E0A705}"/>
              </a:ext>
            </a:extLst>
          </p:cNvPr>
          <p:cNvSpPr>
            <a:spLocks noGrp="1"/>
          </p:cNvSpPr>
          <p:nvPr>
            <p:ph type="body" sz="quarter" idx="22"/>
          </p:nvPr>
        </p:nvSpPr>
        <p:spPr bwMode="gray">
          <a:xfrm>
            <a:off x="599756" y="3345197"/>
            <a:ext cx="3477993" cy="235035"/>
          </a:xfrm>
        </p:spPr>
        <p:txBody>
          <a:bodyPr/>
          <a:lstStyle>
            <a:lvl1pPr>
              <a:defRPr sz="1333" b="1"/>
            </a:lvl1pPr>
          </a:lstStyle>
          <a:p>
            <a:pPr lvl="0"/>
            <a:r>
              <a:rPr lang="de-DE"/>
              <a:t>Mastertextformat bearbeiten</a:t>
            </a:r>
          </a:p>
        </p:txBody>
      </p:sp>
      <p:sp>
        <p:nvSpPr>
          <p:cNvPr id="21" name="Textplatzhalter 30">
            <a:extLst>
              <a:ext uri="{FF2B5EF4-FFF2-40B4-BE49-F238E27FC236}">
                <a16:creationId xmlns:a16="http://schemas.microsoft.com/office/drawing/2014/main" id="{CB52D947-0416-4964-B28D-129580E47725}"/>
              </a:ext>
            </a:extLst>
          </p:cNvPr>
          <p:cNvSpPr>
            <a:spLocks noGrp="1"/>
          </p:cNvSpPr>
          <p:nvPr>
            <p:ph type="body" sz="quarter" idx="23" hasCustomPrompt="1"/>
          </p:nvPr>
        </p:nvSpPr>
        <p:spPr bwMode="gray">
          <a:xfrm>
            <a:off x="599756" y="3581825"/>
            <a:ext cx="3477993" cy="235035"/>
          </a:xfrm>
        </p:spPr>
        <p:txBody>
          <a:bodyPr/>
          <a:lstStyle>
            <a:lvl1pPr>
              <a:defRPr sz="1333"/>
            </a:lvl1pPr>
          </a:lstStyle>
          <a:p>
            <a:r>
              <a:rPr lang="de-DE"/>
              <a:t>Funktion, Ort</a:t>
            </a:r>
          </a:p>
        </p:txBody>
      </p:sp>
      <p:sp>
        <p:nvSpPr>
          <p:cNvPr id="35" name="Bildplatzhalter 6">
            <a:extLst>
              <a:ext uri="{FF2B5EF4-FFF2-40B4-BE49-F238E27FC236}">
                <a16:creationId xmlns:a16="http://schemas.microsoft.com/office/drawing/2014/main" id="{FC763A8F-9E6C-4EEB-90DC-0F65B80379CA}"/>
              </a:ext>
            </a:extLst>
          </p:cNvPr>
          <p:cNvSpPr>
            <a:spLocks noGrp="1"/>
          </p:cNvSpPr>
          <p:nvPr>
            <p:ph type="pic" sz="quarter" idx="17"/>
          </p:nvPr>
        </p:nvSpPr>
        <p:spPr bwMode="gray">
          <a:xfrm>
            <a:off x="599757" y="1569543"/>
            <a:ext cx="1355440" cy="1572237"/>
          </a:xfrm>
          <a:solidFill>
            <a:schemeClr val="bg2"/>
          </a:solidFill>
        </p:spPr>
        <p:txBody>
          <a:bodyPr vert="horz" lIns="36000" tIns="864000" rIns="36000" bIns="36000" rtlCol="0">
            <a:noAutofit/>
          </a:bodyPr>
          <a:lstStyle>
            <a:lvl1pPr algn="ctr">
              <a:defRPr lang="en-GB" sz="800" dirty="0">
                <a:solidFill>
                  <a:schemeClr val="tx2"/>
                </a:solidFill>
              </a:defRPr>
            </a:lvl1pPr>
          </a:lstStyle>
          <a:p>
            <a:pPr lvl="0" algn="ctr"/>
            <a:r>
              <a:rPr lang="de-DE"/>
              <a:t>Bild durch Klicken auf Symbol hinzufügen</a:t>
            </a:r>
            <a:endParaRPr lang="en-GB"/>
          </a:p>
        </p:txBody>
      </p:sp>
      <p:sp>
        <p:nvSpPr>
          <p:cNvPr id="23" name="Textplatzhalter 16">
            <a:extLst>
              <a:ext uri="{FF2B5EF4-FFF2-40B4-BE49-F238E27FC236}">
                <a16:creationId xmlns:a16="http://schemas.microsoft.com/office/drawing/2014/main" id="{A3959264-4C48-474A-BB44-B8C103D1F20F}"/>
              </a:ext>
            </a:extLst>
          </p:cNvPr>
          <p:cNvSpPr>
            <a:spLocks noGrp="1"/>
          </p:cNvSpPr>
          <p:nvPr>
            <p:ph type="body" sz="quarter" idx="24" hasCustomPrompt="1"/>
          </p:nvPr>
        </p:nvSpPr>
        <p:spPr bwMode="gray">
          <a:xfrm>
            <a:off x="4464610" y="3965951"/>
            <a:ext cx="3477993" cy="720149"/>
          </a:xfrm>
        </p:spPr>
        <p:txBody>
          <a:bodyPr/>
          <a:lstStyle>
            <a:lvl1pPr>
              <a:lnSpc>
                <a:spcPct val="100000"/>
              </a:lnSpc>
              <a:spcBef>
                <a:spcPts val="0"/>
              </a:spcBef>
              <a:defRPr sz="1333"/>
            </a:lvl1pPr>
          </a:lstStyle>
          <a:p>
            <a:r>
              <a:rPr lang="fr-FR"/>
              <a:t>vorname.nachname@giz.de</a:t>
            </a:r>
          </a:p>
          <a:p>
            <a:r>
              <a:rPr lang="fr-FR"/>
              <a:t>Tel.	+49 (0) x xx </a:t>
            </a:r>
            <a:r>
              <a:rPr lang="fr-FR" err="1"/>
              <a:t>xx</a:t>
            </a:r>
            <a:r>
              <a:rPr lang="fr-FR"/>
              <a:t> </a:t>
            </a:r>
            <a:r>
              <a:rPr lang="fr-FR" err="1"/>
              <a:t>xx</a:t>
            </a:r>
            <a:r>
              <a:rPr lang="fr-FR"/>
              <a:t> </a:t>
            </a:r>
          </a:p>
          <a:p>
            <a:r>
              <a:rPr lang="fr-FR"/>
              <a:t>Fax	+49 (0) x xx </a:t>
            </a:r>
            <a:r>
              <a:rPr lang="fr-FR" err="1"/>
              <a:t>xx</a:t>
            </a:r>
            <a:r>
              <a:rPr lang="fr-FR"/>
              <a:t> </a:t>
            </a:r>
            <a:r>
              <a:rPr lang="fr-FR" err="1"/>
              <a:t>xx</a:t>
            </a:r>
            <a:endParaRPr lang="fr-FR"/>
          </a:p>
        </p:txBody>
      </p:sp>
      <p:sp>
        <p:nvSpPr>
          <p:cNvPr id="24" name="Textplatzhalter 29">
            <a:extLst>
              <a:ext uri="{FF2B5EF4-FFF2-40B4-BE49-F238E27FC236}">
                <a16:creationId xmlns:a16="http://schemas.microsoft.com/office/drawing/2014/main" id="{37C5BE72-A50D-4E1F-A698-7239B19ED5FF}"/>
              </a:ext>
            </a:extLst>
          </p:cNvPr>
          <p:cNvSpPr>
            <a:spLocks noGrp="1"/>
          </p:cNvSpPr>
          <p:nvPr>
            <p:ph type="body" sz="quarter" idx="25"/>
          </p:nvPr>
        </p:nvSpPr>
        <p:spPr bwMode="gray">
          <a:xfrm>
            <a:off x="4464610" y="3345197"/>
            <a:ext cx="3477993" cy="235035"/>
          </a:xfrm>
        </p:spPr>
        <p:txBody>
          <a:bodyPr/>
          <a:lstStyle>
            <a:lvl1pPr>
              <a:defRPr sz="1333" b="1"/>
            </a:lvl1pPr>
          </a:lstStyle>
          <a:p>
            <a:pPr lvl="0"/>
            <a:r>
              <a:rPr lang="de-DE"/>
              <a:t>Mastertextformat bearbeiten</a:t>
            </a:r>
          </a:p>
        </p:txBody>
      </p:sp>
      <p:sp>
        <p:nvSpPr>
          <p:cNvPr id="25" name="Textplatzhalter 30">
            <a:extLst>
              <a:ext uri="{FF2B5EF4-FFF2-40B4-BE49-F238E27FC236}">
                <a16:creationId xmlns:a16="http://schemas.microsoft.com/office/drawing/2014/main" id="{BBC5F177-59CC-4E2C-8920-EF6014FA21D0}"/>
              </a:ext>
            </a:extLst>
          </p:cNvPr>
          <p:cNvSpPr>
            <a:spLocks noGrp="1"/>
          </p:cNvSpPr>
          <p:nvPr>
            <p:ph type="body" sz="quarter" idx="26" hasCustomPrompt="1"/>
          </p:nvPr>
        </p:nvSpPr>
        <p:spPr bwMode="gray">
          <a:xfrm>
            <a:off x="4464610" y="3581825"/>
            <a:ext cx="3477993" cy="235035"/>
          </a:xfrm>
        </p:spPr>
        <p:txBody>
          <a:bodyPr/>
          <a:lstStyle>
            <a:lvl1pPr>
              <a:defRPr sz="1333"/>
            </a:lvl1pPr>
          </a:lstStyle>
          <a:p>
            <a:r>
              <a:rPr lang="de-DE"/>
              <a:t>Funktion, Ort</a:t>
            </a:r>
          </a:p>
        </p:txBody>
      </p:sp>
      <p:sp>
        <p:nvSpPr>
          <p:cNvPr id="36" name="Bildplatzhalter 6">
            <a:extLst>
              <a:ext uri="{FF2B5EF4-FFF2-40B4-BE49-F238E27FC236}">
                <a16:creationId xmlns:a16="http://schemas.microsoft.com/office/drawing/2014/main" id="{BB2B85DB-7C09-47DD-8B78-3BE26DF17326}"/>
              </a:ext>
            </a:extLst>
          </p:cNvPr>
          <p:cNvSpPr>
            <a:spLocks noGrp="1"/>
          </p:cNvSpPr>
          <p:nvPr>
            <p:ph type="pic" sz="quarter" idx="27"/>
          </p:nvPr>
        </p:nvSpPr>
        <p:spPr bwMode="gray">
          <a:xfrm>
            <a:off x="4464612" y="1569543"/>
            <a:ext cx="1355440" cy="1572237"/>
          </a:xfrm>
          <a:solidFill>
            <a:schemeClr val="bg2"/>
          </a:solidFill>
        </p:spPr>
        <p:txBody>
          <a:bodyPr vert="horz" lIns="36000" tIns="864000" rIns="36000" bIns="36000" rtlCol="0">
            <a:noAutofit/>
          </a:bodyPr>
          <a:lstStyle>
            <a:lvl1pPr algn="ctr">
              <a:defRPr lang="en-GB" sz="800" dirty="0">
                <a:solidFill>
                  <a:schemeClr val="tx2"/>
                </a:solidFill>
              </a:defRPr>
            </a:lvl1pPr>
          </a:lstStyle>
          <a:p>
            <a:pPr lvl="0" algn="ctr"/>
            <a:r>
              <a:rPr lang="de-DE"/>
              <a:t>Bild durch Klicken auf Symbol hinzufügen</a:t>
            </a:r>
            <a:endParaRPr lang="en-GB"/>
          </a:p>
        </p:txBody>
      </p:sp>
      <p:sp>
        <p:nvSpPr>
          <p:cNvPr id="37" name="Textplatzhalter 16">
            <a:extLst>
              <a:ext uri="{FF2B5EF4-FFF2-40B4-BE49-F238E27FC236}">
                <a16:creationId xmlns:a16="http://schemas.microsoft.com/office/drawing/2014/main" id="{C376165A-CE76-4372-91C7-F6C54DEAFEF0}"/>
              </a:ext>
            </a:extLst>
          </p:cNvPr>
          <p:cNvSpPr>
            <a:spLocks noGrp="1"/>
          </p:cNvSpPr>
          <p:nvPr>
            <p:ph type="body" sz="quarter" idx="28" hasCustomPrompt="1"/>
          </p:nvPr>
        </p:nvSpPr>
        <p:spPr bwMode="gray">
          <a:xfrm>
            <a:off x="8329465" y="3965951"/>
            <a:ext cx="3477993" cy="720149"/>
          </a:xfrm>
        </p:spPr>
        <p:txBody>
          <a:bodyPr/>
          <a:lstStyle>
            <a:lvl1pPr>
              <a:lnSpc>
                <a:spcPct val="100000"/>
              </a:lnSpc>
              <a:spcBef>
                <a:spcPts val="0"/>
              </a:spcBef>
              <a:defRPr sz="1333"/>
            </a:lvl1pPr>
          </a:lstStyle>
          <a:p>
            <a:r>
              <a:rPr lang="fr-FR"/>
              <a:t>vorname.nachname@giz.de</a:t>
            </a:r>
          </a:p>
          <a:p>
            <a:r>
              <a:rPr lang="fr-FR"/>
              <a:t>Tel.	+49 (0) x xx </a:t>
            </a:r>
            <a:r>
              <a:rPr lang="fr-FR" err="1"/>
              <a:t>xx</a:t>
            </a:r>
            <a:r>
              <a:rPr lang="fr-FR"/>
              <a:t> </a:t>
            </a:r>
            <a:r>
              <a:rPr lang="fr-FR" err="1"/>
              <a:t>xx</a:t>
            </a:r>
            <a:r>
              <a:rPr lang="fr-FR"/>
              <a:t> </a:t>
            </a:r>
          </a:p>
          <a:p>
            <a:r>
              <a:rPr lang="fr-FR"/>
              <a:t>Fax	+49 (0) x xx </a:t>
            </a:r>
            <a:r>
              <a:rPr lang="fr-FR" err="1"/>
              <a:t>xx</a:t>
            </a:r>
            <a:r>
              <a:rPr lang="fr-FR"/>
              <a:t> </a:t>
            </a:r>
            <a:r>
              <a:rPr lang="fr-FR" err="1"/>
              <a:t>xx</a:t>
            </a:r>
            <a:endParaRPr lang="fr-FR"/>
          </a:p>
        </p:txBody>
      </p:sp>
      <p:sp>
        <p:nvSpPr>
          <p:cNvPr id="38" name="Textplatzhalter 29">
            <a:extLst>
              <a:ext uri="{FF2B5EF4-FFF2-40B4-BE49-F238E27FC236}">
                <a16:creationId xmlns:a16="http://schemas.microsoft.com/office/drawing/2014/main" id="{12DC0B08-9C2F-4A20-8D25-AB673DE13DB5}"/>
              </a:ext>
            </a:extLst>
          </p:cNvPr>
          <p:cNvSpPr>
            <a:spLocks noGrp="1"/>
          </p:cNvSpPr>
          <p:nvPr>
            <p:ph type="body" sz="quarter" idx="29"/>
          </p:nvPr>
        </p:nvSpPr>
        <p:spPr bwMode="gray">
          <a:xfrm>
            <a:off x="8329465" y="3345197"/>
            <a:ext cx="3477993" cy="235035"/>
          </a:xfrm>
        </p:spPr>
        <p:txBody>
          <a:bodyPr/>
          <a:lstStyle>
            <a:lvl1pPr>
              <a:defRPr sz="1333" b="1"/>
            </a:lvl1pPr>
          </a:lstStyle>
          <a:p>
            <a:pPr lvl="0"/>
            <a:r>
              <a:rPr lang="de-DE"/>
              <a:t>Mastertextformat bearbeiten</a:t>
            </a:r>
          </a:p>
        </p:txBody>
      </p:sp>
      <p:sp>
        <p:nvSpPr>
          <p:cNvPr id="39" name="Textplatzhalter 30">
            <a:extLst>
              <a:ext uri="{FF2B5EF4-FFF2-40B4-BE49-F238E27FC236}">
                <a16:creationId xmlns:a16="http://schemas.microsoft.com/office/drawing/2014/main" id="{7DB1B252-5879-4206-BDF8-0A22178C0420}"/>
              </a:ext>
            </a:extLst>
          </p:cNvPr>
          <p:cNvSpPr>
            <a:spLocks noGrp="1"/>
          </p:cNvSpPr>
          <p:nvPr>
            <p:ph type="body" sz="quarter" idx="30" hasCustomPrompt="1"/>
          </p:nvPr>
        </p:nvSpPr>
        <p:spPr bwMode="gray">
          <a:xfrm>
            <a:off x="8329465" y="3581825"/>
            <a:ext cx="3477993" cy="235035"/>
          </a:xfrm>
        </p:spPr>
        <p:txBody>
          <a:bodyPr/>
          <a:lstStyle>
            <a:lvl1pPr>
              <a:defRPr sz="1333"/>
            </a:lvl1pPr>
          </a:lstStyle>
          <a:p>
            <a:r>
              <a:rPr lang="de-DE"/>
              <a:t>Funktion, Ort</a:t>
            </a:r>
          </a:p>
        </p:txBody>
      </p:sp>
      <p:sp>
        <p:nvSpPr>
          <p:cNvPr id="40" name="Bildplatzhalter 6">
            <a:extLst>
              <a:ext uri="{FF2B5EF4-FFF2-40B4-BE49-F238E27FC236}">
                <a16:creationId xmlns:a16="http://schemas.microsoft.com/office/drawing/2014/main" id="{DD64FA03-A54F-412F-96FC-EE4E88E5DD5F}"/>
              </a:ext>
            </a:extLst>
          </p:cNvPr>
          <p:cNvSpPr>
            <a:spLocks noGrp="1"/>
          </p:cNvSpPr>
          <p:nvPr>
            <p:ph type="pic" sz="quarter" idx="31"/>
          </p:nvPr>
        </p:nvSpPr>
        <p:spPr bwMode="gray">
          <a:xfrm>
            <a:off x="8329467" y="1569543"/>
            <a:ext cx="1355440" cy="1572237"/>
          </a:xfrm>
          <a:solidFill>
            <a:schemeClr val="bg2"/>
          </a:solidFill>
        </p:spPr>
        <p:txBody>
          <a:bodyPr vert="horz" lIns="36000" tIns="864000" rIns="36000" bIns="36000" rtlCol="0">
            <a:noAutofit/>
          </a:bodyPr>
          <a:lstStyle>
            <a:lvl1pPr algn="ctr">
              <a:defRPr lang="en-GB" sz="800" dirty="0">
                <a:solidFill>
                  <a:schemeClr val="tx2"/>
                </a:solidFill>
              </a:defRPr>
            </a:lvl1pPr>
          </a:lstStyle>
          <a:p>
            <a:pPr lvl="0" algn="ctr"/>
            <a:r>
              <a:rPr lang="de-DE"/>
              <a:t>Bild durch Klicken auf Symbol hinzufügen</a:t>
            </a:r>
            <a:endParaRPr lang="en-GB"/>
          </a:p>
        </p:txBody>
      </p:sp>
      <p:sp>
        <p:nvSpPr>
          <p:cNvPr id="42" name="TextBox 7">
            <a:extLst>
              <a:ext uri="{FF2B5EF4-FFF2-40B4-BE49-F238E27FC236}">
                <a16:creationId xmlns:a16="http://schemas.microsoft.com/office/drawing/2014/main" id="{0ACBC6BD-AF1C-4AC3-B989-7C0851FD4A36}"/>
              </a:ext>
            </a:extLst>
          </p:cNvPr>
          <p:cNvSpPr txBox="1"/>
          <p:nvPr/>
        </p:nvSpPr>
        <p:spPr bwMode="gray">
          <a:xfrm>
            <a:off x="1046182" y="5403596"/>
            <a:ext cx="1048877"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www.giz.de</a:t>
            </a:r>
          </a:p>
        </p:txBody>
      </p:sp>
      <p:pic>
        <p:nvPicPr>
          <p:cNvPr id="43" name="Grafik 42" descr="Ein Bild, das Axt, Werkzeug enthält.&#10;&#10;Mit sehr hoher Zuverlässigkeit generierte Beschreibung">
            <a:extLst>
              <a:ext uri="{FF2B5EF4-FFF2-40B4-BE49-F238E27FC236}">
                <a16:creationId xmlns:a16="http://schemas.microsoft.com/office/drawing/2014/main" id="{1409F6AC-26EC-4924-85C7-7C52829EA0B7}"/>
              </a:ext>
            </a:extLst>
          </p:cNvPr>
          <p:cNvPicPr>
            <a:picLocks noChangeAspect="1"/>
          </p:cNvPicPr>
          <p:nvPr/>
        </p:nvPicPr>
        <p:blipFill>
          <a:blip r:embed="rId3"/>
          <a:stretch>
            <a:fillRect/>
          </a:stretch>
        </p:blipFill>
        <p:spPr bwMode="gray">
          <a:xfrm>
            <a:off x="3031312" y="5442594"/>
            <a:ext cx="387637" cy="315277"/>
          </a:xfrm>
          <a:prstGeom prst="rect">
            <a:avLst/>
          </a:prstGeom>
        </p:spPr>
      </p:pic>
      <p:pic>
        <p:nvPicPr>
          <p:cNvPr id="44" name="Grafik 43">
            <a:extLst>
              <a:ext uri="{FF2B5EF4-FFF2-40B4-BE49-F238E27FC236}">
                <a16:creationId xmlns:a16="http://schemas.microsoft.com/office/drawing/2014/main" id="{95D9641D-18D8-4757-B59C-824BED8ECD98}"/>
              </a:ext>
            </a:extLst>
          </p:cNvPr>
          <p:cNvPicPr>
            <a:picLocks noChangeAspect="1"/>
          </p:cNvPicPr>
          <p:nvPr/>
        </p:nvPicPr>
        <p:blipFill>
          <a:blip r:embed="rId4"/>
          <a:stretch>
            <a:fillRect/>
          </a:stretch>
        </p:blipFill>
        <p:spPr bwMode="gray">
          <a:xfrm>
            <a:off x="6614904" y="5408250"/>
            <a:ext cx="312688" cy="312685"/>
          </a:xfrm>
          <a:prstGeom prst="rect">
            <a:avLst/>
          </a:prstGeom>
        </p:spPr>
      </p:pic>
      <p:grpSp>
        <p:nvGrpSpPr>
          <p:cNvPr id="45" name="Gruppieren 44">
            <a:extLst>
              <a:ext uri="{FF2B5EF4-FFF2-40B4-BE49-F238E27FC236}">
                <a16:creationId xmlns:a16="http://schemas.microsoft.com/office/drawing/2014/main" id="{5C7EA8DE-E5C0-4542-A14B-2F893BDFC8D1}"/>
              </a:ext>
            </a:extLst>
          </p:cNvPr>
          <p:cNvGrpSpPr/>
          <p:nvPr/>
        </p:nvGrpSpPr>
        <p:grpSpPr bwMode="gray">
          <a:xfrm>
            <a:off x="592656" y="5372336"/>
            <a:ext cx="350163" cy="396344"/>
            <a:chOff x="4933951" y="-41275"/>
            <a:chExt cx="2130425" cy="2411413"/>
          </a:xfrm>
        </p:grpSpPr>
        <p:sp>
          <p:nvSpPr>
            <p:cNvPr id="46" name="Freeform 6">
              <a:extLst>
                <a:ext uri="{FF2B5EF4-FFF2-40B4-BE49-F238E27FC236}">
                  <a16:creationId xmlns:a16="http://schemas.microsoft.com/office/drawing/2014/main" id="{05EE60F5-13C7-4FF2-87FA-B42FCFE9CCF1}"/>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7" name="Freeform 7">
              <a:extLst>
                <a:ext uri="{FF2B5EF4-FFF2-40B4-BE49-F238E27FC236}">
                  <a16:creationId xmlns:a16="http://schemas.microsoft.com/office/drawing/2014/main" id="{BAA2DC66-D523-4725-9384-AA70E4C61DD3}"/>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8" name="Freeform 8">
              <a:extLst>
                <a:ext uri="{FF2B5EF4-FFF2-40B4-BE49-F238E27FC236}">
                  <a16:creationId xmlns:a16="http://schemas.microsoft.com/office/drawing/2014/main" id="{575115B3-4C7D-4A6F-93E9-3A63D5591B69}"/>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9" name="Freeform 9">
              <a:extLst>
                <a:ext uri="{FF2B5EF4-FFF2-40B4-BE49-F238E27FC236}">
                  <a16:creationId xmlns:a16="http://schemas.microsoft.com/office/drawing/2014/main" id="{CFB7063B-0DFA-4BB9-957F-7F068926E556}"/>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50" name="Freeform 10">
              <a:extLst>
                <a:ext uri="{FF2B5EF4-FFF2-40B4-BE49-F238E27FC236}">
                  <a16:creationId xmlns:a16="http://schemas.microsoft.com/office/drawing/2014/main" id="{131A025F-51C1-46B8-8513-E958EFF8699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grpSp>
      <p:sp>
        <p:nvSpPr>
          <p:cNvPr id="51" name="TextBox 7">
            <a:extLst>
              <a:ext uri="{FF2B5EF4-FFF2-40B4-BE49-F238E27FC236}">
                <a16:creationId xmlns:a16="http://schemas.microsoft.com/office/drawing/2014/main" id="{D24B1108-EDD6-417B-A36D-F3867011F0AB}"/>
              </a:ext>
            </a:extLst>
          </p:cNvPr>
          <p:cNvSpPr txBox="1"/>
          <p:nvPr/>
        </p:nvSpPr>
        <p:spPr bwMode="gray">
          <a:xfrm>
            <a:off x="3496266" y="5403596"/>
            <a:ext cx="2305631"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https://twitter.com/giz_gmbh</a:t>
            </a:r>
          </a:p>
        </p:txBody>
      </p:sp>
      <p:sp>
        <p:nvSpPr>
          <p:cNvPr id="52" name="TextBox 7">
            <a:extLst>
              <a:ext uri="{FF2B5EF4-FFF2-40B4-BE49-F238E27FC236}">
                <a16:creationId xmlns:a16="http://schemas.microsoft.com/office/drawing/2014/main" id="{D1A27A20-93C4-43EC-9799-1798AF93C848}"/>
              </a:ext>
            </a:extLst>
          </p:cNvPr>
          <p:cNvSpPr txBox="1"/>
          <p:nvPr/>
        </p:nvSpPr>
        <p:spPr bwMode="gray">
          <a:xfrm>
            <a:off x="7004908" y="5403596"/>
            <a:ext cx="2950038"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https://www.facebook.com/gizprofile/</a:t>
            </a:r>
          </a:p>
        </p:txBody>
      </p:sp>
    </p:spTree>
    <p:extLst>
      <p:ext uri="{BB962C8B-B14F-4D97-AF65-F5344CB8AC3E}">
        <p14:creationId xmlns:p14="http://schemas.microsoft.com/office/powerpoint/2010/main" val="428329125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Nur Headlin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spTree>
    <p:extLst>
      <p:ext uri="{BB962C8B-B14F-4D97-AF65-F5344CB8AC3E}">
        <p14:creationId xmlns:p14="http://schemas.microsoft.com/office/powerpoint/2010/main" val="3231059451"/>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Nur Headline Alternativ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a:t>
            </a:fld>
            <a:endParaRPr lang="de-DE"/>
          </a:p>
        </p:txBody>
      </p:sp>
      <p:grpSp>
        <p:nvGrpSpPr>
          <p:cNvPr id="6" name="Key Visual">
            <a:extLst>
              <a:ext uri="{FF2B5EF4-FFF2-40B4-BE49-F238E27FC236}">
                <a16:creationId xmlns:a16="http://schemas.microsoft.com/office/drawing/2014/main" id="{77156747-85E7-4ED4-B2ED-42ABA70FA613}"/>
              </a:ext>
            </a:extLst>
          </p:cNvPr>
          <p:cNvGrpSpPr/>
          <p:nvPr/>
        </p:nvGrpSpPr>
        <p:grpSpPr bwMode="gray">
          <a:xfrm flipV="1">
            <a:off x="164180" y="5311118"/>
            <a:ext cx="3094437" cy="822639"/>
            <a:chOff x="4846637" y="119557"/>
            <a:chExt cx="3783013" cy="1005693"/>
          </a:xfrm>
        </p:grpSpPr>
        <p:sp>
          <p:nvSpPr>
            <p:cNvPr id="7" name="Freihandform: Form 6">
              <a:extLst>
                <a:ext uri="{FF2B5EF4-FFF2-40B4-BE49-F238E27FC236}">
                  <a16:creationId xmlns:a16="http://schemas.microsoft.com/office/drawing/2014/main" id="{2E6C23C4-9083-4866-858D-0C04644D965B}"/>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Freihandform: Form 7">
              <a:extLst>
                <a:ext uri="{FF2B5EF4-FFF2-40B4-BE49-F238E27FC236}">
                  <a16:creationId xmlns:a16="http://schemas.microsoft.com/office/drawing/2014/main" id="{FB0BB156-07F2-4B83-B5A7-E91DE0017F5B}"/>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9" name="Freihandform: Form 8">
              <a:extLst>
                <a:ext uri="{FF2B5EF4-FFF2-40B4-BE49-F238E27FC236}">
                  <a16:creationId xmlns:a16="http://schemas.microsoft.com/office/drawing/2014/main" id="{86502DB2-D1D5-44BB-955E-FA20933B0C5A}"/>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0" name="Freihandform: Form 9">
              <a:extLst>
                <a:ext uri="{FF2B5EF4-FFF2-40B4-BE49-F238E27FC236}">
                  <a16:creationId xmlns:a16="http://schemas.microsoft.com/office/drawing/2014/main" id="{A25DFF6E-FE1D-49A8-A873-770951547FF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1" name="Freihandform: Form 10">
              <a:extLst>
                <a:ext uri="{FF2B5EF4-FFF2-40B4-BE49-F238E27FC236}">
                  <a16:creationId xmlns:a16="http://schemas.microsoft.com/office/drawing/2014/main" id="{8E38456C-C414-4CEB-A953-0F72775B0C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Tree>
    <p:extLst>
      <p:ext uri="{BB962C8B-B14F-4D97-AF65-F5344CB8AC3E}">
        <p14:creationId xmlns:p14="http://schemas.microsoft.com/office/powerpoint/2010/main" val="1549321692"/>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 s/w">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FF0DB5C6-9E74-4378-9827-68473EFA35F3}"/>
              </a:ext>
            </a:extLst>
          </p:cNvPr>
          <p:cNvPicPr>
            <a:picLocks/>
          </p:cNvPicPr>
          <p:nvPr/>
        </p:nvPicPr>
        <p:blipFill rotWithShape="1">
          <a:blip r:embed="rId2"/>
          <a:srcRect t="233" b="26747"/>
          <a:stretch/>
        </p:blipFill>
        <p:spPr bwMode="gray">
          <a:xfrm>
            <a:off x="164181" y="165100"/>
            <a:ext cx="11858487" cy="4721861"/>
          </a:xfrm>
          <a:prstGeom prst="rect">
            <a:avLst/>
          </a:prstGeom>
        </p:spPr>
      </p:pic>
      <p:pic>
        <p:nvPicPr>
          <p:cNvPr id="15" name="Grafik 14" descr="Ein Bild, das Säge enthält.&#10;&#10;Automatisch generierte Beschreibung">
            <a:extLst>
              <a:ext uri="{FF2B5EF4-FFF2-40B4-BE49-F238E27FC236}">
                <a16:creationId xmlns:a16="http://schemas.microsoft.com/office/drawing/2014/main" id="{31687CA2-4830-4EA3-B6BE-4D04E1B83630}"/>
              </a:ext>
            </a:extLst>
          </p:cNvPr>
          <p:cNvPicPr>
            <a:picLocks noChangeAspect="1"/>
          </p:cNvPicPr>
          <p:nvPr/>
        </p:nvPicPr>
        <p:blipFill>
          <a:blip r:embed="rId3"/>
          <a:stretch>
            <a:fillRect/>
          </a:stretch>
        </p:blipFill>
        <p:spPr bwMode="gray">
          <a:xfrm>
            <a:off x="164180" y="846875"/>
            <a:ext cx="11860800" cy="4040085"/>
          </a:xfrm>
          <a:prstGeom prst="rect">
            <a:avLst/>
          </a:prstGeom>
        </p:spPr>
      </p:pic>
      <p:pic>
        <p:nvPicPr>
          <p:cNvPr id="10" name="logo">
            <a:extLst>
              <a:ext uri="{FF2B5EF4-FFF2-40B4-BE49-F238E27FC236}">
                <a16:creationId xmlns:a16="http://schemas.microsoft.com/office/drawing/2014/main" id="{5020DAB1-6624-4F6F-85BE-D8BE78A1A57E}"/>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3" name="Bar">
            <a:extLst>
              <a:ext uri="{FF2B5EF4-FFF2-40B4-BE49-F238E27FC236}">
                <a16:creationId xmlns:a16="http://schemas.microsoft.com/office/drawing/2014/main" id="{8C59F0BE-E094-4F6F-B663-07A571A19A62}"/>
              </a:ext>
            </a:extLst>
          </p:cNvPr>
          <p:cNvSpPr/>
          <p:nvPr/>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3700611"/>
            <a:ext cx="10627783" cy="789960"/>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de-DE"/>
              <a:t>Dies ist die </a:t>
            </a:r>
            <a:r>
              <a:rPr lang="de-DE" err="1"/>
              <a:t>Subline</a:t>
            </a:r>
            <a:endParaRPr lang="de-DE"/>
          </a:p>
          <a:p>
            <a:pPr lvl="0"/>
            <a:r>
              <a:rPr lang="de-DE"/>
              <a:t>Projektname | Datum</a:t>
            </a:r>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933131" y="2542198"/>
            <a:ext cx="10628948" cy="960263"/>
          </a:xfrm>
          <a:prstGeom prst="rect">
            <a:avLst/>
          </a:prstGeom>
        </p:spPr>
        <p:txBody>
          <a:bodyPr wrap="square">
            <a:spAutoFit/>
          </a:bodyPr>
          <a:lstStyle>
            <a:lvl1pPr>
              <a:defRPr sz="3467" b="1">
                <a:solidFill>
                  <a:schemeClr val="tx1"/>
                </a:solidFill>
              </a:defRPr>
            </a:lvl1pPr>
          </a:lstStyle>
          <a:p>
            <a:r>
              <a:rPr lang="de-DE"/>
              <a:t>Titelfolie / Headline</a:t>
            </a:r>
            <a:br>
              <a:rPr lang="de-DE"/>
            </a:br>
            <a:r>
              <a:rPr lang="de-DE"/>
              <a:t>mit s/w GIZ Key Visual</a:t>
            </a:r>
          </a:p>
        </p:txBody>
      </p:sp>
    </p:spTree>
    <p:extLst>
      <p:ext uri="{BB962C8B-B14F-4D97-AF65-F5344CB8AC3E}">
        <p14:creationId xmlns:p14="http://schemas.microsoft.com/office/powerpoint/2010/main" val="4005625015"/>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Impressum">
    <p:spTree>
      <p:nvGrpSpPr>
        <p:cNvPr id="1" name=""/>
        <p:cNvGrpSpPr/>
        <p:nvPr/>
      </p:nvGrpSpPr>
      <p:grpSpPr>
        <a:xfrm>
          <a:off x="0" y="0"/>
          <a:ext cx="0" cy="0"/>
          <a:chOff x="0" y="0"/>
          <a:chExt cx="0" cy="0"/>
        </a:xfrm>
      </p:grpSpPr>
      <p:sp>
        <p:nvSpPr>
          <p:cNvPr id="15" name="Textplatzhalter 14">
            <a:extLst>
              <a:ext uri="{FF2B5EF4-FFF2-40B4-BE49-F238E27FC236}">
                <a16:creationId xmlns:a16="http://schemas.microsoft.com/office/drawing/2014/main" id="{790F769E-F4C9-44EF-9773-070A28E48EFF}"/>
              </a:ext>
            </a:extLst>
          </p:cNvPr>
          <p:cNvSpPr>
            <a:spLocks noGrp="1"/>
          </p:cNvSpPr>
          <p:nvPr>
            <p:ph type="body" sz="quarter" idx="17" hasCustomPrompt="1"/>
          </p:nvPr>
        </p:nvSpPr>
        <p:spPr bwMode="gray">
          <a:xfrm>
            <a:off x="2676649" y="431341"/>
            <a:ext cx="5765996" cy="574260"/>
          </a:xfrm>
        </p:spPr>
        <p:txBody>
          <a:bodyPr wrap="square">
            <a:spAutoFit/>
          </a:bodyPr>
          <a:lstStyle>
            <a:lvl1pPr marL="0" marR="0" indent="0" algn="l" defTabSz="914377" rtl="0" eaLnBrk="1" fontAlgn="auto" latinLnBrk="0" hangingPunct="1">
              <a:lnSpc>
                <a:spcPct val="100000"/>
              </a:lnSpc>
              <a:spcBef>
                <a:spcPts val="0"/>
              </a:spcBef>
              <a:spcAft>
                <a:spcPts val="0"/>
              </a:spcAft>
              <a:buClrTx/>
              <a:buSzTx/>
              <a:buFontTx/>
              <a:buNone/>
              <a:tabLst/>
              <a:defRPr sz="933" b="1">
                <a:solidFill>
                  <a:schemeClr val="accent1"/>
                </a:solidFill>
              </a:defRPr>
            </a:lvl1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933" b="0" i="0" u="none" strike="noStrike" kern="1200" cap="none" spc="0" normalizeH="0" baseline="0" noProof="0">
                <a:ln>
                  <a:noFill/>
                </a:ln>
                <a:solidFill>
                  <a:srgbClr val="C80F0F"/>
                </a:solidFill>
                <a:effectLst/>
                <a:uLnTx/>
                <a:uFillTx/>
                <a:latin typeface="+mn-lt"/>
                <a:ea typeface="+mn-ea"/>
                <a:cs typeface="+mn-cs"/>
              </a:rPr>
              <a:t>Hinweistext für Impressum: </a:t>
            </a:r>
            <a:br>
              <a:rPr kumimoji="0" lang="de-DE" sz="933" b="0" i="0" u="none" strike="noStrike" kern="1200" cap="none" spc="0" normalizeH="0" baseline="0" noProof="0">
                <a:ln>
                  <a:noFill/>
                </a:ln>
                <a:solidFill>
                  <a:srgbClr val="C80F0F"/>
                </a:solidFill>
                <a:effectLst/>
                <a:uLnTx/>
                <a:uFillTx/>
                <a:latin typeface="+mn-lt"/>
                <a:ea typeface="+mn-ea"/>
                <a:cs typeface="+mn-cs"/>
              </a:rPr>
            </a:br>
            <a:r>
              <a:rPr kumimoji="0" lang="de-DE" sz="933" b="0" i="0" u="none" strike="noStrike" kern="1200" cap="none" spc="0" normalizeH="0" baseline="0" noProof="0">
                <a:ln>
                  <a:noFill/>
                </a:ln>
                <a:solidFill>
                  <a:srgbClr val="C80F0F"/>
                </a:solidFill>
                <a:effectLst/>
                <a:uLnTx/>
                <a:uFillTx/>
                <a:latin typeface="+mn-lt"/>
                <a:ea typeface="+mn-ea"/>
                <a:cs typeface="+mn-cs"/>
              </a:rPr>
              <a:t>Platzhaltertexte (Projekt-/Programmname, Anschrift, E-Mail etc.) bitte nach Bedarf anpassen/löschen. </a:t>
            </a:r>
            <a:br>
              <a:rPr kumimoji="0" lang="de-DE" sz="933" b="0" i="0" u="none" strike="noStrike" kern="1200" cap="none" spc="0" normalizeH="0" baseline="0" noProof="0">
                <a:ln>
                  <a:noFill/>
                </a:ln>
                <a:solidFill>
                  <a:srgbClr val="C80F0F"/>
                </a:solidFill>
                <a:effectLst/>
                <a:uLnTx/>
                <a:uFillTx/>
                <a:latin typeface="+mn-lt"/>
                <a:ea typeface="+mn-ea"/>
                <a:cs typeface="+mn-cs"/>
              </a:rPr>
            </a:br>
            <a:r>
              <a:rPr kumimoji="0" lang="de-DE" sz="933" b="0" i="0" u="none" strike="noStrike" kern="1200" cap="none" spc="0" normalizeH="0" baseline="0" noProof="0">
                <a:ln>
                  <a:noFill/>
                </a:ln>
                <a:solidFill>
                  <a:srgbClr val="C80F0F"/>
                </a:solidFill>
                <a:effectLst/>
                <a:uLnTx/>
                <a:uFillTx/>
                <a:latin typeface="+mn-lt"/>
                <a:ea typeface="+mn-ea"/>
                <a:cs typeface="+mn-cs"/>
              </a:rPr>
              <a:t>Löschen Sie den Platzhalter für das logo des Kooperationspartners falls nicht passend.</a:t>
            </a:r>
            <a:br>
              <a:rPr kumimoji="0" lang="de-DE" sz="933" b="0" i="0" u="none" strike="noStrike" kern="1200" cap="none" spc="0" normalizeH="0" baseline="0" noProof="0">
                <a:ln>
                  <a:noFill/>
                </a:ln>
                <a:solidFill>
                  <a:srgbClr val="C80F0F"/>
                </a:solidFill>
                <a:effectLst/>
                <a:uLnTx/>
                <a:uFillTx/>
                <a:latin typeface="+mn-lt"/>
                <a:ea typeface="+mn-ea"/>
                <a:cs typeface="+mn-cs"/>
              </a:rPr>
            </a:br>
            <a:r>
              <a:rPr kumimoji="0" lang="de-DE" sz="933" b="0" i="0" u="none" strike="noStrike" kern="1200" cap="none" spc="0" normalizeH="0" baseline="0" noProof="0">
                <a:ln>
                  <a:noFill/>
                </a:ln>
                <a:solidFill>
                  <a:srgbClr val="C80F0F"/>
                </a:solidFill>
                <a:effectLst/>
                <a:uLnTx/>
                <a:uFillTx/>
                <a:latin typeface="+mn-lt"/>
                <a:ea typeface="+mn-ea"/>
                <a:cs typeface="+mn-cs"/>
              </a:rPr>
              <a:t>(Dieser Hinweis ist im Präsentationsmodus nicht sichtbar und wird auch nicht ausgedruckt.)</a:t>
            </a:r>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p:txBody>
          <a:bodyPr/>
          <a:lstStyle/>
          <a:p>
            <a:fld id="{453A4F7E-04D6-4187-9A68-B6D37A0800CA}" type="slidenum">
              <a:rPr lang="de-DE" smtClean="0"/>
              <a:t>‹#›</a:t>
            </a:fld>
            <a:endParaRPr lang="de-DE"/>
          </a:p>
        </p:txBody>
      </p:sp>
      <p:sp>
        <p:nvSpPr>
          <p:cNvPr id="10" name="Rechteck 9">
            <a:extLst>
              <a:ext uri="{FF2B5EF4-FFF2-40B4-BE49-F238E27FC236}">
                <a16:creationId xmlns:a16="http://schemas.microsoft.com/office/drawing/2014/main" id="{8EF3C373-F3E5-423E-B3C3-C5E1BD203F77}"/>
              </a:ext>
            </a:extLst>
          </p:cNvPr>
          <p:cNvSpPr/>
          <p:nvPr/>
        </p:nvSpPr>
        <p:spPr bwMode="gray">
          <a:xfrm>
            <a:off x="600661" y="1475895"/>
            <a:ext cx="4286015" cy="1688283"/>
          </a:xfrm>
          <a:prstGeom prst="rect">
            <a:avLst/>
          </a:prstGeom>
        </p:spPr>
        <p:txBody>
          <a:bodyPr wrap="square" lIns="0" tIns="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de-DE" sz="1067" b="0" i="0" u="none" strike="noStrike" kern="0" cap="none" spc="0" normalizeH="0" baseline="0" noProof="0">
                <a:ln>
                  <a:noFill/>
                </a:ln>
                <a:solidFill>
                  <a:prstClr val="black"/>
                </a:solidFill>
                <a:effectLst/>
                <a:uLnTx/>
                <a:uFillTx/>
              </a:rPr>
              <a:t>Als Bundesunternehmen unterstützt die GIZ </a:t>
            </a:r>
            <a:br>
              <a:rPr kumimoji="0" lang="de-DE" sz="1067" b="0" i="0" u="none" strike="noStrike" kern="0" cap="none" spc="0" normalizeH="0" baseline="0" noProof="0">
                <a:ln>
                  <a:noFill/>
                </a:ln>
                <a:solidFill>
                  <a:prstClr val="black"/>
                </a:solidFill>
                <a:effectLst/>
                <a:uLnTx/>
                <a:uFillTx/>
              </a:rPr>
            </a:br>
            <a:r>
              <a:rPr kumimoji="0" lang="de-DE" sz="1067" b="0" i="0" u="none" strike="noStrike" kern="0" cap="none" spc="0" normalizeH="0" baseline="0" noProof="0">
                <a:ln>
                  <a:noFill/>
                </a:ln>
                <a:solidFill>
                  <a:prstClr val="black"/>
                </a:solidFill>
                <a:effectLst/>
                <a:uLnTx/>
                <a:uFillTx/>
              </a:rPr>
              <a:t>die deutsche Bundesregierung bei der Erreichung ihrer Ziele </a:t>
            </a:r>
            <a:br>
              <a:rPr kumimoji="0" lang="de-DE" sz="1067" b="0" i="0" u="none" strike="noStrike" kern="0" cap="none" spc="0" normalizeH="0" baseline="0" noProof="0">
                <a:ln>
                  <a:noFill/>
                </a:ln>
                <a:solidFill>
                  <a:prstClr val="black"/>
                </a:solidFill>
                <a:effectLst/>
                <a:uLnTx/>
                <a:uFillTx/>
              </a:rPr>
            </a:br>
            <a:r>
              <a:rPr kumimoji="0" lang="de-DE" sz="1067" b="0" i="0" u="none" strike="noStrike" kern="0" cap="none" spc="0" normalizeH="0" baseline="0" noProof="0">
                <a:ln>
                  <a:noFill/>
                </a:ln>
                <a:solidFill>
                  <a:prstClr val="black"/>
                </a:solidFill>
                <a:effectLst/>
                <a:uLnTx/>
                <a:uFillTx/>
              </a:rPr>
              <a:t>in der Internationalen Zusammenarbeit für nachhaltige Entwicklung.</a:t>
            </a:r>
          </a:p>
          <a:p>
            <a:pPr marL="0" marR="0" lvl="0" indent="0" defTabSz="1219170" eaLnBrk="1" fontAlgn="auto" latinLnBrk="0" hangingPunct="1">
              <a:lnSpc>
                <a:spcPct val="100000"/>
              </a:lnSpc>
              <a:spcBef>
                <a:spcPts val="0"/>
              </a:spcBef>
              <a:spcAft>
                <a:spcPts val="0"/>
              </a:spcAft>
              <a:buClrTx/>
              <a:buSzTx/>
              <a:buFontTx/>
              <a:buNone/>
              <a:tabLst/>
              <a:defRPr/>
            </a:pPr>
            <a:endParaRPr kumimoji="0" lang="de-DE" sz="1067" b="0" i="0" u="none" strike="noStrike" kern="0" cap="none" spc="0" normalizeH="0" baseline="0" noProof="0">
              <a:ln>
                <a:noFill/>
              </a:ln>
              <a:solidFill>
                <a:prstClr val="black"/>
              </a:solidFill>
              <a:effectLst/>
              <a:uLnTx/>
              <a:uFillTx/>
            </a:endParaRPr>
          </a:p>
          <a:p>
            <a:pPr marL="0" marR="0" lvl="0" indent="0" defTabSz="1219170" eaLnBrk="1" fontAlgn="auto" latinLnBrk="0" hangingPunct="1">
              <a:lnSpc>
                <a:spcPct val="100000"/>
              </a:lnSpc>
              <a:spcBef>
                <a:spcPts val="0"/>
              </a:spcBef>
              <a:spcAft>
                <a:spcPts val="0"/>
              </a:spcAft>
              <a:buClrTx/>
              <a:buSzTx/>
              <a:buFontTx/>
              <a:buNone/>
              <a:tabLst/>
              <a:defRPr/>
            </a:pPr>
            <a:r>
              <a:rPr kumimoji="0" lang="de-DE" sz="1067" b="1" i="0" u="none" strike="noStrike" kern="0" cap="none" spc="0" normalizeH="0" baseline="0" noProof="0">
                <a:ln>
                  <a:noFill/>
                </a:ln>
                <a:solidFill>
                  <a:prstClr val="black"/>
                </a:solidFill>
                <a:effectLst/>
                <a:uLnTx/>
                <a:uFillTx/>
              </a:rPr>
              <a:t>Herausgeber: </a:t>
            </a:r>
          </a:p>
          <a:p>
            <a:pPr marL="0" marR="0" lvl="0" indent="0" defTabSz="1219170" eaLnBrk="1" fontAlgn="auto" latinLnBrk="0" hangingPunct="1">
              <a:lnSpc>
                <a:spcPct val="100000"/>
              </a:lnSpc>
              <a:spcBef>
                <a:spcPts val="0"/>
              </a:spcBef>
              <a:spcAft>
                <a:spcPts val="0"/>
              </a:spcAft>
              <a:buClrTx/>
              <a:buSzTx/>
              <a:buFontTx/>
              <a:buNone/>
              <a:tabLst/>
              <a:defRPr/>
            </a:pPr>
            <a:r>
              <a:rPr kumimoji="0" lang="de-DE" sz="1067" b="0" i="0" u="none" strike="noStrike" kern="0" cap="none" spc="0" normalizeH="0" baseline="0" noProof="0">
                <a:ln>
                  <a:noFill/>
                </a:ln>
                <a:solidFill>
                  <a:prstClr val="black"/>
                </a:solidFill>
                <a:effectLst/>
                <a:uLnTx/>
                <a:uFillTx/>
              </a:rPr>
              <a:t>Deutsche Gesellschaft für </a:t>
            </a:r>
          </a:p>
          <a:p>
            <a:pPr marL="0" marR="0" lvl="0" indent="0" defTabSz="1219170" eaLnBrk="1" fontAlgn="auto" latinLnBrk="0" hangingPunct="1">
              <a:lnSpc>
                <a:spcPct val="100000"/>
              </a:lnSpc>
              <a:spcBef>
                <a:spcPts val="0"/>
              </a:spcBef>
              <a:spcAft>
                <a:spcPts val="0"/>
              </a:spcAft>
              <a:buClrTx/>
              <a:buSzTx/>
              <a:buFontTx/>
              <a:buNone/>
              <a:tabLst/>
              <a:defRPr/>
            </a:pPr>
            <a:r>
              <a:rPr kumimoji="0" lang="de-DE" sz="1067" b="0" i="0" u="none" strike="noStrike" kern="0" cap="none" spc="0" normalizeH="0" baseline="0" noProof="0">
                <a:ln>
                  <a:noFill/>
                </a:ln>
                <a:solidFill>
                  <a:prstClr val="black"/>
                </a:solidFill>
                <a:effectLst/>
                <a:uLnTx/>
                <a:uFillTx/>
              </a:rPr>
              <a:t>Internationale Zusammenarbeit (GIZ) GmbH</a:t>
            </a:r>
          </a:p>
          <a:p>
            <a:pPr marL="0" marR="0" lvl="0" indent="0" defTabSz="1219170" eaLnBrk="1" fontAlgn="auto" latinLnBrk="0" hangingPunct="1">
              <a:lnSpc>
                <a:spcPct val="100000"/>
              </a:lnSpc>
              <a:spcBef>
                <a:spcPts val="0"/>
              </a:spcBef>
              <a:spcAft>
                <a:spcPts val="0"/>
              </a:spcAft>
              <a:buClrTx/>
              <a:buSzTx/>
              <a:buFontTx/>
              <a:buNone/>
              <a:tabLst/>
              <a:defRPr/>
            </a:pPr>
            <a:endParaRPr kumimoji="0" lang="de-DE" sz="1067" b="0" i="0" u="none" strike="noStrike" kern="0" cap="none" spc="0" normalizeH="0" baseline="0" noProof="0">
              <a:ln>
                <a:noFill/>
              </a:ln>
              <a:solidFill>
                <a:prstClr val="black"/>
              </a:solidFill>
              <a:effectLst/>
              <a:uLnTx/>
              <a:uFillTx/>
            </a:endParaRPr>
          </a:p>
          <a:p>
            <a:pPr marL="0" marR="0" lvl="0" indent="0" defTabSz="1219170" eaLnBrk="1" fontAlgn="auto" latinLnBrk="0" hangingPunct="1">
              <a:lnSpc>
                <a:spcPct val="100000"/>
              </a:lnSpc>
              <a:spcBef>
                <a:spcPts val="0"/>
              </a:spcBef>
              <a:spcAft>
                <a:spcPts val="0"/>
              </a:spcAft>
              <a:buClrTx/>
              <a:buSzTx/>
              <a:buFontTx/>
              <a:buNone/>
              <a:tabLst/>
              <a:defRPr/>
            </a:pPr>
            <a:r>
              <a:rPr kumimoji="0" lang="de-DE" sz="1067" b="0" i="0" u="none" strike="noStrike" kern="0" cap="none" spc="0" normalizeH="0" baseline="0" noProof="0">
                <a:ln>
                  <a:noFill/>
                </a:ln>
                <a:solidFill>
                  <a:prstClr val="black"/>
                </a:solidFill>
                <a:effectLst/>
                <a:uLnTx/>
                <a:uFillTx/>
              </a:rPr>
              <a:t>Sitz der Gesellschaft </a:t>
            </a:r>
          </a:p>
          <a:p>
            <a:pPr marL="0" marR="0" lvl="0" indent="0" defTabSz="1219170" eaLnBrk="1" fontAlgn="auto" latinLnBrk="0" hangingPunct="1">
              <a:lnSpc>
                <a:spcPct val="100000"/>
              </a:lnSpc>
              <a:spcBef>
                <a:spcPts val="0"/>
              </a:spcBef>
              <a:spcAft>
                <a:spcPts val="0"/>
              </a:spcAft>
              <a:buClrTx/>
              <a:buSzTx/>
              <a:buFontTx/>
              <a:buNone/>
              <a:tabLst/>
              <a:defRPr/>
            </a:pPr>
            <a:r>
              <a:rPr kumimoji="0" lang="de-DE" sz="1067" b="0" i="0" u="none" strike="noStrike" kern="0" cap="none" spc="0" normalizeH="0" baseline="0" noProof="0">
                <a:ln>
                  <a:noFill/>
                </a:ln>
                <a:solidFill>
                  <a:prstClr val="black"/>
                </a:solidFill>
                <a:effectLst/>
                <a:uLnTx/>
                <a:uFillTx/>
              </a:rPr>
              <a:t>Bonn und Eschborn </a:t>
            </a:r>
          </a:p>
        </p:txBody>
      </p:sp>
      <p:sp>
        <p:nvSpPr>
          <p:cNvPr id="7" name="Textplatzhalter 6">
            <a:extLst>
              <a:ext uri="{FF2B5EF4-FFF2-40B4-BE49-F238E27FC236}">
                <a16:creationId xmlns:a16="http://schemas.microsoft.com/office/drawing/2014/main" id="{24969EDD-4A06-4BE9-93A1-41E56B041198}"/>
              </a:ext>
            </a:extLst>
          </p:cNvPr>
          <p:cNvSpPr>
            <a:spLocks noGrp="1"/>
          </p:cNvSpPr>
          <p:nvPr>
            <p:ph type="body" sz="quarter" idx="14"/>
          </p:nvPr>
        </p:nvSpPr>
        <p:spPr bwMode="gray">
          <a:xfrm>
            <a:off x="600660" y="3397146"/>
            <a:ext cx="4619229" cy="2350191"/>
          </a:xfrm>
        </p:spPr>
        <p:txBody>
          <a:bodyPr/>
          <a:lstStyle>
            <a:lvl1pPr>
              <a:lnSpc>
                <a:spcPct val="100000"/>
              </a:lnSpc>
              <a:defRPr kumimoji="0" lang="de-DE" sz="1067" b="0" i="0" u="none" strike="noStrike" kern="0" cap="none" spc="0" normalizeH="0" baseline="0" dirty="0" smtClean="0">
                <a:ln>
                  <a:noFill/>
                </a:ln>
                <a:solidFill>
                  <a:prstClr val="black"/>
                </a:solidFill>
                <a:effectLst/>
                <a:uLnTx/>
                <a:uFillTx/>
                <a:latin typeface="+mn-lt"/>
                <a:ea typeface="+mn-ea"/>
                <a:cs typeface="+mn-cs"/>
              </a:defRPr>
            </a:lvl1pPr>
            <a:lvl2pPr marL="0" indent="0">
              <a:buNone/>
              <a:defRPr kumimoji="0" lang="de-DE" sz="1067" b="0" i="0" u="none" strike="noStrike" kern="0" cap="none" spc="0" normalizeH="0" baseline="0" dirty="0">
                <a:ln>
                  <a:noFill/>
                </a:ln>
                <a:solidFill>
                  <a:prstClr val="black"/>
                </a:solidFill>
                <a:effectLst/>
                <a:uLnTx/>
                <a:uFillTx/>
                <a:latin typeface="+mn-lt"/>
                <a:ea typeface="+mn-ea"/>
                <a:cs typeface="+mn-cs"/>
              </a:defRPr>
            </a:lvl2pPr>
            <a:lvl3pPr>
              <a:defRPr kumimoji="0" lang="de-DE" sz="1333" b="0" i="0" u="none" strike="noStrike" kern="0" cap="none" spc="0" normalizeH="0" baseline="0" dirty="0" smtClean="0">
                <a:ln>
                  <a:noFill/>
                </a:ln>
                <a:solidFill>
                  <a:prstClr val="black"/>
                </a:solidFill>
                <a:effectLst/>
                <a:uLnTx/>
                <a:uFillTx/>
                <a:latin typeface="+mn-lt"/>
                <a:ea typeface="+mn-ea"/>
                <a:cs typeface="+mn-cs"/>
              </a:defRPr>
            </a:lvl3pPr>
            <a:lvl4pPr>
              <a:defRPr kumimoji="0" lang="de-DE" sz="1333" b="0" i="0" u="none" strike="noStrike" kern="0" cap="none" spc="0" normalizeH="0" baseline="0" dirty="0" smtClean="0">
                <a:ln>
                  <a:noFill/>
                </a:ln>
                <a:solidFill>
                  <a:prstClr val="black"/>
                </a:solidFill>
                <a:effectLst/>
                <a:uLnTx/>
                <a:uFillTx/>
                <a:latin typeface="+mn-lt"/>
                <a:ea typeface="+mn-ea"/>
                <a:cs typeface="+mn-cs"/>
              </a:defRPr>
            </a:lvl4pPr>
            <a:lvl5pPr>
              <a:defRPr kumimoji="0" lang="de-DE" sz="1333" b="0" i="0" u="none" strike="noStrike" kern="0" cap="none" spc="0" normalizeH="0" baseline="0" dirty="0">
                <a:ln>
                  <a:noFill/>
                </a:ln>
                <a:solidFill>
                  <a:prstClr val="black"/>
                </a:solidFill>
                <a:effectLst/>
                <a:uLnTx/>
                <a:uFillTx/>
                <a:latin typeface="+mn-lt"/>
                <a:ea typeface="+mn-ea"/>
                <a:cs typeface="+mn-cs"/>
              </a:defRPr>
            </a:lvl5pPr>
          </a:lstStyle>
          <a:p>
            <a:pPr lvl="0"/>
            <a:r>
              <a:rPr lang="de-DE"/>
              <a:t>Mastertextformat bearbeiten</a:t>
            </a:r>
          </a:p>
        </p:txBody>
      </p:sp>
      <p:sp>
        <p:nvSpPr>
          <p:cNvPr id="13" name="Textplatzhalter 6">
            <a:extLst>
              <a:ext uri="{FF2B5EF4-FFF2-40B4-BE49-F238E27FC236}">
                <a16:creationId xmlns:a16="http://schemas.microsoft.com/office/drawing/2014/main" id="{CF011E25-18E3-408D-87A2-25C927E6CD34}"/>
              </a:ext>
            </a:extLst>
          </p:cNvPr>
          <p:cNvSpPr>
            <a:spLocks noGrp="1"/>
          </p:cNvSpPr>
          <p:nvPr>
            <p:ph type="body" sz="quarter" idx="15"/>
          </p:nvPr>
        </p:nvSpPr>
        <p:spPr bwMode="gray">
          <a:xfrm>
            <a:off x="5848718" y="1475896"/>
            <a:ext cx="4570903" cy="2494321"/>
          </a:xfrm>
        </p:spPr>
        <p:txBody>
          <a:bodyPr/>
          <a:lstStyle>
            <a:lvl1pPr>
              <a:lnSpc>
                <a:spcPct val="100000"/>
              </a:lnSpc>
              <a:defRPr kumimoji="0" lang="de-DE" sz="1067" b="0" i="0" u="none" strike="noStrike" kern="0" cap="none" spc="0" normalizeH="0" baseline="0" dirty="0" smtClean="0">
                <a:ln>
                  <a:noFill/>
                </a:ln>
                <a:solidFill>
                  <a:prstClr val="black"/>
                </a:solidFill>
                <a:effectLst/>
                <a:uLnTx/>
                <a:uFillTx/>
                <a:latin typeface="+mn-lt"/>
                <a:ea typeface="+mn-ea"/>
                <a:cs typeface="+mn-cs"/>
              </a:defRPr>
            </a:lvl1pPr>
            <a:lvl2pPr marL="0" indent="0">
              <a:lnSpc>
                <a:spcPct val="100000"/>
              </a:lnSpc>
              <a:buNone/>
              <a:defRPr kumimoji="0" lang="de-DE" sz="1067" b="0" i="0" u="none" strike="noStrike" kern="0" cap="none" spc="0" normalizeH="0" baseline="0" dirty="0">
                <a:ln>
                  <a:noFill/>
                </a:ln>
                <a:solidFill>
                  <a:prstClr val="black"/>
                </a:solidFill>
                <a:effectLst/>
                <a:uLnTx/>
                <a:uFillTx/>
                <a:latin typeface="+mn-lt"/>
                <a:ea typeface="+mn-ea"/>
                <a:cs typeface="+mn-cs"/>
              </a:defRPr>
            </a:lvl2pPr>
            <a:lvl3pPr>
              <a:defRPr kumimoji="0" lang="de-DE" sz="1333" b="0" i="0" u="none" strike="noStrike" kern="0" cap="none" spc="0" normalizeH="0" baseline="0" dirty="0" smtClean="0">
                <a:ln>
                  <a:noFill/>
                </a:ln>
                <a:solidFill>
                  <a:prstClr val="black"/>
                </a:solidFill>
                <a:effectLst/>
                <a:uLnTx/>
                <a:uFillTx/>
                <a:latin typeface="+mn-lt"/>
                <a:ea typeface="+mn-ea"/>
                <a:cs typeface="+mn-cs"/>
              </a:defRPr>
            </a:lvl3pPr>
            <a:lvl4pPr>
              <a:defRPr kumimoji="0" lang="de-DE" sz="1333" b="0" i="0" u="none" strike="noStrike" kern="0" cap="none" spc="0" normalizeH="0" baseline="0" dirty="0" smtClean="0">
                <a:ln>
                  <a:noFill/>
                </a:ln>
                <a:solidFill>
                  <a:prstClr val="black"/>
                </a:solidFill>
                <a:effectLst/>
                <a:uLnTx/>
                <a:uFillTx/>
                <a:latin typeface="+mn-lt"/>
                <a:ea typeface="+mn-ea"/>
                <a:cs typeface="+mn-cs"/>
              </a:defRPr>
            </a:lvl4pPr>
            <a:lvl5pPr>
              <a:defRPr kumimoji="0" lang="de-DE" sz="1333" b="0" i="0" u="none" strike="noStrike" kern="0" cap="none" spc="0" normalizeH="0" baseline="0" dirty="0">
                <a:ln>
                  <a:noFill/>
                </a:ln>
                <a:solidFill>
                  <a:prstClr val="black"/>
                </a:solidFill>
                <a:effectLst/>
                <a:uLnTx/>
                <a:uFillTx/>
                <a:latin typeface="+mn-lt"/>
                <a:ea typeface="+mn-ea"/>
                <a:cs typeface="+mn-cs"/>
              </a:defRPr>
            </a:lvl5pPr>
          </a:lstStyle>
          <a:p>
            <a:pPr lvl="0"/>
            <a:r>
              <a:rPr lang="de-DE"/>
              <a:t>Mastertextformat bearbeiten</a:t>
            </a:r>
          </a:p>
        </p:txBody>
      </p:sp>
      <p:sp>
        <p:nvSpPr>
          <p:cNvPr id="11" name="Titel 4">
            <a:extLst>
              <a:ext uri="{FF2B5EF4-FFF2-40B4-BE49-F238E27FC236}">
                <a16:creationId xmlns:a16="http://schemas.microsoft.com/office/drawing/2014/main" id="{25948279-B0DD-4569-9447-FFB1B6C1C356}"/>
              </a:ext>
            </a:extLst>
          </p:cNvPr>
          <p:cNvSpPr txBox="1">
            <a:spLocks/>
          </p:cNvSpPr>
          <p:nvPr/>
        </p:nvSpPr>
        <p:spPr bwMode="gray">
          <a:xfrm>
            <a:off x="599757" y="320283"/>
            <a:ext cx="9020495" cy="720725"/>
          </a:xfrm>
          <a:prstGeom prst="rect">
            <a:avLst/>
          </a:prstGeom>
        </p:spPr>
        <p:txBody>
          <a:bodyPr vert="horz" lIns="0" tIns="0" rIns="96000" bIns="0" rtlCol="0" anchor="b">
            <a:noAutofit/>
          </a:bodyPr>
          <a:lstStyle>
            <a:lvl1pPr algn="l" defTabSz="685800" rtl="0" eaLnBrk="1" latinLnBrk="0" hangingPunct="1">
              <a:lnSpc>
                <a:spcPct val="90000"/>
              </a:lnSpc>
              <a:spcBef>
                <a:spcPct val="0"/>
              </a:spcBef>
              <a:buNone/>
              <a:defRPr sz="1800" b="1" kern="1200" cap="none" baseline="0">
                <a:solidFill>
                  <a:schemeClr val="tx1"/>
                </a:solidFill>
                <a:latin typeface="+mj-lt"/>
                <a:ea typeface="+mj-ea"/>
                <a:cs typeface="+mj-cs"/>
              </a:defRPr>
            </a:lvl1pPr>
          </a:lstStyle>
          <a:p>
            <a:r>
              <a:rPr lang="de-DE" sz="2400"/>
              <a:t>Impressum</a:t>
            </a:r>
          </a:p>
        </p:txBody>
      </p:sp>
      <p:sp>
        <p:nvSpPr>
          <p:cNvPr id="12" name="Textplatzhalter 2">
            <a:extLst>
              <a:ext uri="{FF2B5EF4-FFF2-40B4-BE49-F238E27FC236}">
                <a16:creationId xmlns:a16="http://schemas.microsoft.com/office/drawing/2014/main" id="{0D9D2269-B68A-4FB7-81ED-4D5317C4B88A}"/>
              </a:ext>
            </a:extLst>
          </p:cNvPr>
          <p:cNvSpPr>
            <a:spLocks noGrp="1"/>
          </p:cNvSpPr>
          <p:nvPr>
            <p:ph type="body" sz="quarter" idx="21"/>
          </p:nvPr>
        </p:nvSpPr>
        <p:spPr>
          <a:xfrm>
            <a:off x="5848351" y="4276011"/>
            <a:ext cx="3038475" cy="147733"/>
          </a:xfrm>
        </p:spPr>
        <p:txBody>
          <a:bodyPr wrap="none" lIns="0">
            <a:noAutofit/>
          </a:bodyPr>
          <a:lstStyle>
            <a:lvl1pPr>
              <a:defRPr lang="de-DE" sz="1067" smtClean="0">
                <a:solidFill>
                  <a:prstClr val="black"/>
                </a:solidFill>
              </a:defRPr>
            </a:lvl1pPr>
            <a:lvl2pPr>
              <a:defRPr lang="de-DE" sz="1800" smtClean="0"/>
            </a:lvl2pPr>
            <a:lvl3pPr>
              <a:defRPr lang="de-DE" sz="1800" smtClean="0"/>
            </a:lvl3pPr>
            <a:lvl4pPr>
              <a:defRPr lang="de-DE" smtClean="0"/>
            </a:lvl4pPr>
            <a:lvl5pPr>
              <a:defRPr lang="fr-FR"/>
            </a:lvl5pPr>
          </a:lstStyle>
          <a:p>
            <a:pPr lvl="0"/>
            <a:r>
              <a:rPr lang="de-DE"/>
              <a:t>Mastertextformat bearbeiten</a:t>
            </a:r>
          </a:p>
        </p:txBody>
      </p:sp>
    </p:spTree>
    <p:extLst>
      <p:ext uri="{BB962C8B-B14F-4D97-AF65-F5344CB8AC3E}">
        <p14:creationId xmlns:p14="http://schemas.microsoft.com/office/powerpoint/2010/main" val="186623598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otonachweise und Quellen">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24969EDD-4A06-4BE9-93A1-41E56B041198}"/>
              </a:ext>
            </a:extLst>
          </p:cNvPr>
          <p:cNvSpPr>
            <a:spLocks noGrp="1"/>
          </p:cNvSpPr>
          <p:nvPr>
            <p:ph type="body" sz="quarter" idx="14"/>
          </p:nvPr>
        </p:nvSpPr>
        <p:spPr bwMode="gray">
          <a:xfrm>
            <a:off x="600660" y="1475895"/>
            <a:ext cx="9563579" cy="4626708"/>
          </a:xfrm>
        </p:spPr>
        <p:txBody>
          <a:bodyPr numCol="2"/>
          <a:lstStyle>
            <a:lvl1pPr>
              <a:lnSpc>
                <a:spcPct val="100000"/>
              </a:lnSpc>
              <a:spcBef>
                <a:spcPts val="0"/>
              </a:spcBef>
              <a:defRPr kumimoji="0" lang="de-DE" sz="1067" b="0" i="0" u="none" strike="noStrike" kern="0" cap="none" spc="0" normalizeH="0" baseline="0" dirty="0" smtClean="0">
                <a:ln>
                  <a:noFill/>
                </a:ln>
                <a:solidFill>
                  <a:prstClr val="black"/>
                </a:solidFill>
                <a:effectLst/>
                <a:uLnTx/>
                <a:uFillTx/>
                <a:latin typeface="+mn-lt"/>
                <a:ea typeface="+mn-ea"/>
                <a:cs typeface="+mn-cs"/>
              </a:defRPr>
            </a:lvl1pPr>
            <a:lvl2pPr marL="0" indent="0">
              <a:buNone/>
              <a:defRPr kumimoji="0" lang="de-DE" sz="1067" b="0" i="0" u="none" strike="noStrike" kern="0" cap="none" spc="0" normalizeH="0" baseline="0" dirty="0">
                <a:ln>
                  <a:noFill/>
                </a:ln>
                <a:solidFill>
                  <a:prstClr val="black"/>
                </a:solidFill>
                <a:effectLst/>
                <a:uLnTx/>
                <a:uFillTx/>
                <a:latin typeface="+mn-lt"/>
                <a:ea typeface="+mn-ea"/>
                <a:cs typeface="+mn-cs"/>
              </a:defRPr>
            </a:lvl2pPr>
            <a:lvl3pPr>
              <a:defRPr kumimoji="0" lang="de-DE" sz="1333" b="0" i="0" u="none" strike="noStrike" kern="0" cap="none" spc="0" normalizeH="0" baseline="0" dirty="0" smtClean="0">
                <a:ln>
                  <a:noFill/>
                </a:ln>
                <a:solidFill>
                  <a:prstClr val="black"/>
                </a:solidFill>
                <a:effectLst/>
                <a:uLnTx/>
                <a:uFillTx/>
                <a:latin typeface="+mn-lt"/>
                <a:ea typeface="+mn-ea"/>
                <a:cs typeface="+mn-cs"/>
              </a:defRPr>
            </a:lvl3pPr>
            <a:lvl4pPr>
              <a:defRPr kumimoji="0" lang="de-DE" sz="1333" b="0" i="0" u="none" strike="noStrike" kern="0" cap="none" spc="0" normalizeH="0" baseline="0" dirty="0" smtClean="0">
                <a:ln>
                  <a:noFill/>
                </a:ln>
                <a:solidFill>
                  <a:prstClr val="black"/>
                </a:solidFill>
                <a:effectLst/>
                <a:uLnTx/>
                <a:uFillTx/>
                <a:latin typeface="+mn-lt"/>
                <a:ea typeface="+mn-ea"/>
                <a:cs typeface="+mn-cs"/>
              </a:defRPr>
            </a:lvl4pPr>
            <a:lvl5pPr>
              <a:defRPr kumimoji="0" lang="de-DE" sz="1333" b="0" i="0" u="none" strike="noStrike" kern="0" cap="none" spc="0" normalizeH="0" baseline="0" dirty="0">
                <a:ln>
                  <a:noFill/>
                </a:ln>
                <a:solidFill>
                  <a:prstClr val="black"/>
                </a:solidFill>
                <a:effectLst/>
                <a:uLnTx/>
                <a:uFillTx/>
                <a:latin typeface="+mn-lt"/>
                <a:ea typeface="+mn-ea"/>
                <a:cs typeface="+mn-cs"/>
              </a:defRPr>
            </a:lvl5pPr>
          </a:lstStyle>
          <a:p>
            <a:pPr lvl="0"/>
            <a:r>
              <a:rPr lang="de-DE"/>
              <a:t>Mastertextformat bearbeiten</a:t>
            </a:r>
          </a:p>
        </p:txBody>
      </p:sp>
      <p:sp>
        <p:nvSpPr>
          <p:cNvPr id="11" name="Rechteck 10">
            <a:extLst>
              <a:ext uri="{FF2B5EF4-FFF2-40B4-BE49-F238E27FC236}">
                <a16:creationId xmlns:a16="http://schemas.microsoft.com/office/drawing/2014/main" id="{1BCACD76-7CB8-457E-9434-C57DB9E23AA9}"/>
              </a:ext>
            </a:extLst>
          </p:cNvPr>
          <p:cNvSpPr/>
          <p:nvPr/>
        </p:nvSpPr>
        <p:spPr bwMode="gray">
          <a:xfrm>
            <a:off x="1036949" y="6535917"/>
            <a:ext cx="1445444" cy="213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err="1"/>
          </a:p>
        </p:txBody>
      </p:sp>
      <p:sp>
        <p:nvSpPr>
          <p:cNvPr id="12" name="Titel 4">
            <a:extLst>
              <a:ext uri="{FF2B5EF4-FFF2-40B4-BE49-F238E27FC236}">
                <a16:creationId xmlns:a16="http://schemas.microsoft.com/office/drawing/2014/main" id="{7C271A97-CC1D-481E-9972-CE4AD69C28AD}"/>
              </a:ext>
            </a:extLst>
          </p:cNvPr>
          <p:cNvSpPr txBox="1">
            <a:spLocks/>
          </p:cNvSpPr>
          <p:nvPr/>
        </p:nvSpPr>
        <p:spPr bwMode="gray">
          <a:xfrm>
            <a:off x="599757" y="320283"/>
            <a:ext cx="9020495" cy="720725"/>
          </a:xfrm>
          <a:prstGeom prst="rect">
            <a:avLst/>
          </a:prstGeom>
        </p:spPr>
        <p:txBody>
          <a:bodyPr vert="horz" lIns="0" tIns="0" rIns="96000" bIns="0" rtlCol="0" anchor="b">
            <a:noAutofit/>
          </a:bodyPr>
          <a:lstStyle>
            <a:lvl1pPr algn="l" defTabSz="685800" rtl="0" eaLnBrk="1" latinLnBrk="0" hangingPunct="1">
              <a:lnSpc>
                <a:spcPct val="90000"/>
              </a:lnSpc>
              <a:spcBef>
                <a:spcPct val="0"/>
              </a:spcBef>
              <a:buNone/>
              <a:defRPr sz="1800" b="1" kern="1200" cap="none" baseline="0">
                <a:solidFill>
                  <a:schemeClr val="tx1"/>
                </a:solidFill>
                <a:latin typeface="+mj-lt"/>
                <a:ea typeface="+mj-ea"/>
                <a:cs typeface="+mj-cs"/>
              </a:defRPr>
            </a:lvl1pPr>
          </a:lstStyle>
          <a:p>
            <a:r>
              <a:rPr lang="de-DE" sz="2400" b="1"/>
              <a:t>Fotonachweise / Quellen</a:t>
            </a:r>
            <a:endParaRPr lang="de-DE" sz="2400"/>
          </a:p>
        </p:txBody>
      </p:sp>
    </p:spTree>
    <p:extLst>
      <p:ext uri="{BB962C8B-B14F-4D97-AF65-F5344CB8AC3E}">
        <p14:creationId xmlns:p14="http://schemas.microsoft.com/office/powerpoint/2010/main" val="115762730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Abschlussfolie">
    <p:spTree>
      <p:nvGrpSpPr>
        <p:cNvPr id="1" name=""/>
        <p:cNvGrpSpPr/>
        <p:nvPr/>
      </p:nvGrpSpPr>
      <p:grpSpPr>
        <a:xfrm>
          <a:off x="0" y="0"/>
          <a:ext cx="0" cy="0"/>
          <a:chOff x="0" y="0"/>
          <a:chExt cx="0" cy="0"/>
        </a:xfrm>
      </p:grpSpPr>
      <p:pic>
        <p:nvPicPr>
          <p:cNvPr id="17" name="Grafik 16" descr="Ein Bild, das Kette enthält.&#10;&#10;Automatisch generierte Beschreibung">
            <a:extLst>
              <a:ext uri="{FF2B5EF4-FFF2-40B4-BE49-F238E27FC236}">
                <a16:creationId xmlns:a16="http://schemas.microsoft.com/office/drawing/2014/main" id="{D27820A7-D571-4E28-A8CF-ADB17402AE97}"/>
              </a:ext>
            </a:extLst>
          </p:cNvPr>
          <p:cNvPicPr>
            <a:picLocks/>
          </p:cNvPicPr>
          <p:nvPr/>
        </p:nvPicPr>
        <p:blipFill rotWithShape="1">
          <a:blip r:embed="rId2"/>
          <a:srcRect t="233" b="15579"/>
          <a:stretch/>
        </p:blipFill>
        <p:spPr bwMode="gray">
          <a:xfrm>
            <a:off x="164181" y="165101"/>
            <a:ext cx="11858487" cy="5444047"/>
          </a:xfrm>
          <a:prstGeom prst="rect">
            <a:avLst/>
          </a:prstGeom>
        </p:spPr>
      </p:pic>
      <p:pic>
        <p:nvPicPr>
          <p:cNvPr id="12" name="Grafik 11" descr="Ein Bild, das Säge enthält.&#10;&#10;Automatisch generierte Beschreibung">
            <a:extLst>
              <a:ext uri="{FF2B5EF4-FFF2-40B4-BE49-F238E27FC236}">
                <a16:creationId xmlns:a16="http://schemas.microsoft.com/office/drawing/2014/main" id="{D33A00EE-9ACF-4636-BD82-6CF5E7FCB98C}"/>
              </a:ext>
            </a:extLst>
          </p:cNvPr>
          <p:cNvPicPr>
            <a:picLocks noChangeAspect="1"/>
          </p:cNvPicPr>
          <p:nvPr/>
        </p:nvPicPr>
        <p:blipFill>
          <a:blip r:embed="rId3"/>
          <a:stretch>
            <a:fillRect/>
          </a:stretch>
        </p:blipFill>
        <p:spPr bwMode="gray">
          <a:xfrm>
            <a:off x="164180" y="856567"/>
            <a:ext cx="11860800" cy="5214544"/>
          </a:xfrm>
          <a:prstGeom prst="rect">
            <a:avLst/>
          </a:prstGeom>
        </p:spPr>
      </p:pic>
      <p:sp>
        <p:nvSpPr>
          <p:cNvPr id="14" name="Bar">
            <a:extLst>
              <a:ext uri="{FF2B5EF4-FFF2-40B4-BE49-F238E27FC236}">
                <a16:creationId xmlns:a16="http://schemas.microsoft.com/office/drawing/2014/main" id="{CAE61038-067C-47CF-8DDC-5ED6CDAC4AEE}"/>
              </a:ext>
            </a:extLst>
          </p:cNvPr>
          <p:cNvSpPr/>
          <p:nvPr/>
        </p:nvSpPr>
        <p:spPr bwMode="gray">
          <a:xfrm>
            <a:off x="8815753" y="5609147"/>
            <a:ext cx="3206913" cy="19590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
        <p:nvSpPr>
          <p:cNvPr id="19" name="Rechteck 18">
            <a:extLst>
              <a:ext uri="{FF2B5EF4-FFF2-40B4-BE49-F238E27FC236}">
                <a16:creationId xmlns:a16="http://schemas.microsoft.com/office/drawing/2014/main" id="{4950B203-064F-443F-94A9-C002DAAE8F83}"/>
              </a:ext>
            </a:extLst>
          </p:cNvPr>
          <p:cNvSpPr/>
          <p:nvPr/>
        </p:nvSpPr>
        <p:spPr bwMode="gray">
          <a:xfrm>
            <a:off x="1620789" y="2077320"/>
            <a:ext cx="4705732" cy="3027304"/>
          </a:xfrm>
          <a:prstGeom prst="rect">
            <a:avLst/>
          </a:prstGeom>
        </p:spPr>
        <p:txBody>
          <a:bodyPr wrap="square">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de-DE" sz="1467" b="1" i="0" u="none" strike="noStrike" kern="0" cap="none" spc="0" normalizeH="0" baseline="0" noProof="0">
                <a:ln>
                  <a:noFill/>
                </a:ln>
                <a:solidFill>
                  <a:prstClr val="black"/>
                </a:solidFill>
                <a:effectLst/>
                <a:uLnTx/>
                <a:uFillTx/>
              </a:rPr>
              <a:t>Deutsche Gesellschaft für</a:t>
            </a:r>
            <a:br>
              <a:rPr kumimoji="0" lang="de-DE" sz="1467" b="1" i="0" u="none" strike="noStrike" kern="0" cap="none" spc="0" normalizeH="0" baseline="0" noProof="0">
                <a:ln>
                  <a:noFill/>
                </a:ln>
                <a:solidFill>
                  <a:prstClr val="black"/>
                </a:solidFill>
                <a:effectLst/>
                <a:uLnTx/>
                <a:uFillTx/>
              </a:rPr>
            </a:br>
            <a:r>
              <a:rPr kumimoji="0" lang="de-DE" sz="1467" b="1" i="0" u="none" strike="noStrike" kern="0" cap="none" spc="0" normalizeH="0" baseline="0" noProof="0">
                <a:ln>
                  <a:noFill/>
                </a:ln>
                <a:solidFill>
                  <a:prstClr val="black"/>
                </a:solidFill>
                <a:effectLst/>
                <a:uLnTx/>
                <a:uFillTx/>
              </a:rPr>
              <a:t>Internationale Zusammenarbeit (GIZ) GmbH</a:t>
            </a:r>
          </a:p>
          <a:p>
            <a:pPr marL="0" marR="0" lvl="0" indent="0" defTabSz="1219170" eaLnBrk="1" fontAlgn="auto" latinLnBrk="0" hangingPunct="1">
              <a:lnSpc>
                <a:spcPct val="100000"/>
              </a:lnSpc>
              <a:spcBef>
                <a:spcPts val="0"/>
              </a:spcBef>
              <a:spcAft>
                <a:spcPts val="0"/>
              </a:spcAft>
              <a:buClrTx/>
              <a:buSzTx/>
              <a:buFontTx/>
              <a:buNone/>
              <a:tabLst/>
              <a:defRPr/>
            </a:pPr>
            <a:endParaRPr kumimoji="0" lang="de-DE" sz="1467" b="1" i="0" u="none" strike="noStrike" kern="0" cap="none" spc="0" normalizeH="0" baseline="0" noProof="0">
              <a:ln>
                <a:noFill/>
              </a:ln>
              <a:solidFill>
                <a:prstClr val="black"/>
              </a:solidFill>
              <a:effectLst/>
              <a:uLnTx/>
              <a:uFillTx/>
            </a:endParaRPr>
          </a:p>
          <a:p>
            <a:pPr marL="0" marR="0" lvl="0" indent="0" defTabSz="1219170" eaLnBrk="1" fontAlgn="auto" latinLnBrk="0" hangingPunct="1">
              <a:lnSpc>
                <a:spcPct val="100000"/>
              </a:lnSpc>
              <a:spcBef>
                <a:spcPts val="0"/>
              </a:spcBef>
              <a:spcAft>
                <a:spcPts val="0"/>
              </a:spcAft>
              <a:buClrTx/>
              <a:buSzTx/>
              <a:buFontTx/>
              <a:buNone/>
              <a:tabLst/>
              <a:defRPr/>
            </a:pPr>
            <a:r>
              <a:rPr kumimoji="0" lang="de-DE" sz="1467" b="0" i="0" u="none" strike="noStrike" kern="0" cap="none" spc="0" normalizeH="0" baseline="0" noProof="0">
                <a:ln>
                  <a:noFill/>
                </a:ln>
                <a:solidFill>
                  <a:prstClr val="black"/>
                </a:solidFill>
                <a:effectLst/>
                <a:uLnTx/>
                <a:uFillTx/>
              </a:rPr>
              <a:t>Sitz der Gesellschaft </a:t>
            </a:r>
            <a:br>
              <a:rPr kumimoji="0" lang="de-DE" sz="1467" b="0" i="0" u="none" strike="noStrike" kern="0" cap="none" spc="0" normalizeH="0" baseline="0" noProof="0">
                <a:ln>
                  <a:noFill/>
                </a:ln>
                <a:solidFill>
                  <a:prstClr val="black"/>
                </a:solidFill>
                <a:effectLst/>
                <a:uLnTx/>
                <a:uFillTx/>
              </a:rPr>
            </a:br>
            <a:r>
              <a:rPr kumimoji="0" lang="de-DE" sz="1467" b="0" i="0" u="none" strike="noStrike" kern="0" cap="none" spc="0" normalizeH="0" baseline="0" noProof="0">
                <a:ln>
                  <a:noFill/>
                </a:ln>
                <a:solidFill>
                  <a:prstClr val="black"/>
                </a:solidFill>
                <a:effectLst/>
                <a:uLnTx/>
                <a:uFillTx/>
              </a:rPr>
              <a:t>Bonn und Eschborn</a:t>
            </a:r>
          </a:p>
          <a:p>
            <a:pPr marL="0" marR="0" lvl="0" indent="0" defTabSz="1219170" eaLnBrk="1" fontAlgn="auto" latinLnBrk="0" hangingPunct="1">
              <a:lnSpc>
                <a:spcPct val="100000"/>
              </a:lnSpc>
              <a:spcBef>
                <a:spcPts val="0"/>
              </a:spcBef>
              <a:spcAft>
                <a:spcPts val="0"/>
              </a:spcAft>
              <a:buClrTx/>
              <a:buSzTx/>
              <a:buFontTx/>
              <a:buNone/>
              <a:tabLst/>
              <a:defRPr/>
            </a:pPr>
            <a:endParaRPr kumimoji="0" lang="de-DE" sz="1467" b="0" i="0" u="none" strike="noStrike" kern="0" cap="none" spc="0" normalizeH="0" baseline="0" noProof="0">
              <a:ln>
                <a:noFill/>
              </a:ln>
              <a:solidFill>
                <a:prstClr val="black"/>
              </a:solidFill>
              <a:effectLst/>
              <a:uLnTx/>
              <a:uFillTx/>
            </a:endParaRPr>
          </a:p>
          <a:p>
            <a:pPr marL="0" marR="0" lvl="0" indent="0" defTabSz="1219170" eaLnBrk="1" fontAlgn="auto" latinLnBrk="0" hangingPunct="1">
              <a:lnSpc>
                <a:spcPct val="100000"/>
              </a:lnSpc>
              <a:spcBef>
                <a:spcPts val="0"/>
              </a:spcBef>
              <a:spcAft>
                <a:spcPts val="0"/>
              </a:spcAft>
              <a:buClrTx/>
              <a:buSzTx/>
              <a:buFontTx/>
              <a:buNone/>
              <a:tabLst/>
              <a:defRPr/>
            </a:pPr>
            <a:r>
              <a:rPr kumimoji="0" lang="de-DE" sz="1467" b="0" i="0" u="none" strike="noStrike" kern="0" cap="none" spc="0" normalizeH="0" baseline="0" noProof="0">
                <a:ln>
                  <a:noFill/>
                </a:ln>
                <a:solidFill>
                  <a:prstClr val="black"/>
                </a:solidFill>
                <a:effectLst/>
                <a:uLnTx/>
                <a:uFillTx/>
              </a:rPr>
              <a:t>Friedrich-Ebert-Allee 32 + 36</a:t>
            </a:r>
            <a:br>
              <a:rPr kumimoji="0" lang="de-DE" sz="1467" b="0" i="0" u="none" strike="noStrike" kern="0" cap="none" spc="0" normalizeH="0" baseline="0" noProof="0">
                <a:ln>
                  <a:noFill/>
                </a:ln>
                <a:solidFill>
                  <a:prstClr val="black"/>
                </a:solidFill>
                <a:effectLst/>
                <a:uLnTx/>
                <a:uFillTx/>
              </a:rPr>
            </a:br>
            <a:r>
              <a:rPr kumimoji="0" lang="de-DE" sz="1467" b="0" i="0" u="none" strike="noStrike" kern="0" cap="none" spc="0" normalizeH="0" baseline="0" noProof="0">
                <a:ln>
                  <a:noFill/>
                </a:ln>
                <a:solidFill>
                  <a:prstClr val="black"/>
                </a:solidFill>
                <a:effectLst/>
                <a:uLnTx/>
                <a:uFillTx/>
              </a:rPr>
              <a:t>53113 Bonn, Deutschland</a:t>
            </a:r>
            <a:br>
              <a:rPr kumimoji="0" lang="de-DE" sz="1467" b="0" i="0" u="none" strike="noStrike" kern="0" cap="none" spc="0" normalizeH="0" baseline="0" noProof="0">
                <a:ln>
                  <a:noFill/>
                </a:ln>
                <a:solidFill>
                  <a:prstClr val="black"/>
                </a:solidFill>
                <a:effectLst/>
                <a:uLnTx/>
                <a:uFillTx/>
              </a:rPr>
            </a:br>
            <a:r>
              <a:rPr kumimoji="0" lang="de-DE" sz="1467" b="0" i="0" u="none" strike="noStrike" kern="0" cap="none" spc="0" normalizeH="0" baseline="0" noProof="0">
                <a:ln>
                  <a:noFill/>
                </a:ln>
                <a:solidFill>
                  <a:prstClr val="black"/>
                </a:solidFill>
                <a:effectLst/>
                <a:uLnTx/>
                <a:uFillTx/>
              </a:rPr>
              <a:t>T  +49  228  44 60 - 0</a:t>
            </a:r>
            <a:br>
              <a:rPr kumimoji="0" lang="de-DE" sz="1467" b="0" i="0" u="none" strike="noStrike" kern="0" cap="none" spc="0" normalizeH="0" baseline="0" noProof="0">
                <a:ln>
                  <a:noFill/>
                </a:ln>
                <a:solidFill>
                  <a:prstClr val="black"/>
                </a:solidFill>
                <a:effectLst/>
                <a:uLnTx/>
                <a:uFillTx/>
              </a:rPr>
            </a:br>
            <a:r>
              <a:rPr kumimoji="0" lang="de-DE" sz="1467" b="0" i="0" u="none" strike="noStrike" kern="0" cap="none" spc="0" normalizeH="0" baseline="0" noProof="0">
                <a:ln>
                  <a:noFill/>
                </a:ln>
                <a:solidFill>
                  <a:prstClr val="black"/>
                </a:solidFill>
                <a:effectLst/>
                <a:uLnTx/>
                <a:uFillTx/>
              </a:rPr>
              <a:t>F  +49  228  44 60 - 17 66</a:t>
            </a:r>
          </a:p>
          <a:p>
            <a:pPr marL="0" marR="0" lvl="0" indent="0" defTabSz="1219170" eaLnBrk="1" fontAlgn="auto" latinLnBrk="0" hangingPunct="1">
              <a:lnSpc>
                <a:spcPct val="100000"/>
              </a:lnSpc>
              <a:spcBef>
                <a:spcPts val="0"/>
              </a:spcBef>
              <a:spcAft>
                <a:spcPts val="0"/>
              </a:spcAft>
              <a:buClrTx/>
              <a:buSzTx/>
              <a:buFontTx/>
              <a:buNone/>
              <a:tabLst/>
              <a:defRPr/>
            </a:pPr>
            <a:endParaRPr kumimoji="0" lang="de-DE" sz="1467" b="0" i="0" u="none" strike="noStrike" kern="0" cap="none" spc="0" normalizeH="0" baseline="0" noProof="0">
              <a:ln>
                <a:noFill/>
              </a:ln>
              <a:solidFill>
                <a:prstClr val="black"/>
              </a:solidFill>
              <a:effectLst/>
              <a:uLnTx/>
              <a:uFillTx/>
            </a:endParaRPr>
          </a:p>
          <a:p>
            <a:pPr marL="0" marR="0" lvl="0" indent="0" defTabSz="1219170" eaLnBrk="1" fontAlgn="auto" latinLnBrk="0" hangingPunct="1">
              <a:lnSpc>
                <a:spcPct val="100000"/>
              </a:lnSpc>
              <a:spcBef>
                <a:spcPts val="0"/>
              </a:spcBef>
              <a:spcAft>
                <a:spcPts val="0"/>
              </a:spcAft>
              <a:buClrTx/>
              <a:buSzTx/>
              <a:buFontTx/>
              <a:buNone/>
              <a:tabLst/>
              <a:defRPr/>
            </a:pPr>
            <a:r>
              <a:rPr kumimoji="0" lang="de-DE" sz="1467" b="0" i="0" u="none" strike="noStrike" kern="0" cap="none" spc="0" normalizeH="0" baseline="0" noProof="0">
                <a:ln>
                  <a:noFill/>
                </a:ln>
                <a:solidFill>
                  <a:prstClr val="black"/>
                </a:solidFill>
                <a:effectLst/>
                <a:uLnTx/>
                <a:uFillTx/>
              </a:rPr>
              <a:t>E  info@giz.de</a:t>
            </a:r>
          </a:p>
          <a:p>
            <a:pPr marL="0" marR="0" lvl="0" indent="0" defTabSz="1219170" eaLnBrk="1" fontAlgn="auto" latinLnBrk="0" hangingPunct="1">
              <a:lnSpc>
                <a:spcPct val="100000"/>
              </a:lnSpc>
              <a:spcBef>
                <a:spcPts val="0"/>
              </a:spcBef>
              <a:spcAft>
                <a:spcPts val="0"/>
              </a:spcAft>
              <a:buClrTx/>
              <a:buSzTx/>
              <a:buFontTx/>
              <a:buNone/>
              <a:tabLst/>
              <a:defRPr/>
            </a:pPr>
            <a:r>
              <a:rPr kumimoji="0" lang="de-DE" sz="1467" b="0" i="0" u="none" strike="noStrike" kern="0" cap="none" spc="0" normalizeH="0" baseline="0" noProof="0">
                <a:ln>
                  <a:noFill/>
                </a:ln>
                <a:solidFill>
                  <a:prstClr val="black"/>
                </a:solidFill>
                <a:effectLst/>
                <a:uLnTx/>
                <a:uFillTx/>
              </a:rPr>
              <a:t>I   </a:t>
            </a:r>
            <a:r>
              <a:rPr kumimoji="0" lang="de-DE" sz="533" b="0" i="0" u="none" strike="noStrike" kern="0" cap="none" spc="0" normalizeH="0" baseline="0" noProof="0">
                <a:ln>
                  <a:noFill/>
                </a:ln>
                <a:solidFill>
                  <a:prstClr val="black"/>
                </a:solidFill>
                <a:effectLst/>
                <a:uLnTx/>
                <a:uFillTx/>
              </a:rPr>
              <a:t> </a:t>
            </a:r>
            <a:r>
              <a:rPr kumimoji="0" lang="de-DE" sz="1467" b="0" i="0" u="none" strike="noStrike" kern="0" cap="none" spc="0" normalizeH="0" baseline="0" noProof="0">
                <a:ln>
                  <a:noFill/>
                </a:ln>
                <a:solidFill>
                  <a:prstClr val="black"/>
                </a:solidFill>
                <a:effectLst/>
                <a:uLnTx/>
                <a:uFillTx/>
              </a:rPr>
              <a:t>www.giz.de</a:t>
            </a:r>
          </a:p>
        </p:txBody>
      </p:sp>
      <p:sp>
        <p:nvSpPr>
          <p:cNvPr id="20" name="Rechteck 19">
            <a:extLst>
              <a:ext uri="{FF2B5EF4-FFF2-40B4-BE49-F238E27FC236}">
                <a16:creationId xmlns:a16="http://schemas.microsoft.com/office/drawing/2014/main" id="{37982854-A844-4D46-9BB7-0890F958ED69}"/>
              </a:ext>
            </a:extLst>
          </p:cNvPr>
          <p:cNvSpPr/>
          <p:nvPr/>
        </p:nvSpPr>
        <p:spPr bwMode="gray">
          <a:xfrm>
            <a:off x="4700586" y="3413820"/>
            <a:ext cx="4294717" cy="99540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de-DE" sz="1467" b="0" i="0" u="none" strike="noStrike" kern="0" cap="none" spc="0" normalizeH="0" baseline="0" noProof="0">
                <a:ln>
                  <a:noFill/>
                </a:ln>
                <a:solidFill>
                  <a:prstClr val="black"/>
                </a:solidFill>
                <a:effectLst/>
                <a:uLnTx/>
                <a:uFillTx/>
                <a:latin typeface="+mn-lt"/>
                <a:ea typeface="+mn-ea"/>
                <a:cs typeface="+mn-cs"/>
              </a:rPr>
              <a:t>Dag-</a:t>
            </a:r>
            <a:r>
              <a:rPr kumimoji="0" lang="de-DE" sz="1467" b="0" i="0" u="none" strike="noStrike" kern="0" cap="none" spc="0" normalizeH="0" baseline="0" noProof="0" err="1">
                <a:ln>
                  <a:noFill/>
                </a:ln>
                <a:solidFill>
                  <a:prstClr val="black"/>
                </a:solidFill>
                <a:effectLst/>
                <a:uLnTx/>
                <a:uFillTx/>
                <a:latin typeface="+mn-lt"/>
                <a:ea typeface="+mn-ea"/>
                <a:cs typeface="+mn-cs"/>
              </a:rPr>
              <a:t>Hammarskjöld</a:t>
            </a:r>
            <a:r>
              <a:rPr kumimoji="0" lang="de-DE" sz="1467" b="0" i="0" u="none" strike="noStrike" kern="0" cap="none" spc="0" normalizeH="0" baseline="0" noProof="0">
                <a:ln>
                  <a:noFill/>
                </a:ln>
                <a:solidFill>
                  <a:prstClr val="black"/>
                </a:solidFill>
                <a:effectLst/>
                <a:uLnTx/>
                <a:uFillTx/>
                <a:latin typeface="+mn-lt"/>
                <a:ea typeface="+mn-ea"/>
                <a:cs typeface="+mn-cs"/>
              </a:rPr>
              <a:t>-Weg 1 - 5</a:t>
            </a:r>
            <a:br>
              <a:rPr kumimoji="0" lang="de-DE" sz="1467" b="0" i="0" u="none" strike="noStrike" kern="0" cap="none" spc="0" normalizeH="0" baseline="0" noProof="0">
                <a:ln>
                  <a:noFill/>
                </a:ln>
                <a:solidFill>
                  <a:prstClr val="black"/>
                </a:solidFill>
                <a:effectLst/>
                <a:uLnTx/>
                <a:uFillTx/>
                <a:latin typeface="+mn-lt"/>
                <a:ea typeface="+mn-ea"/>
                <a:cs typeface="+mn-cs"/>
              </a:rPr>
            </a:br>
            <a:r>
              <a:rPr kumimoji="0" lang="de-DE" sz="1467" b="0" i="0" u="none" strike="noStrike" kern="0" cap="none" spc="0" normalizeH="0" baseline="0" noProof="0">
                <a:ln>
                  <a:noFill/>
                </a:ln>
                <a:solidFill>
                  <a:prstClr val="black"/>
                </a:solidFill>
                <a:effectLst/>
                <a:uLnTx/>
                <a:uFillTx/>
                <a:latin typeface="+mn-lt"/>
                <a:ea typeface="+mn-ea"/>
                <a:cs typeface="+mn-cs"/>
              </a:rPr>
              <a:t>65760 Eschborn, Deutschland</a:t>
            </a:r>
            <a:br>
              <a:rPr kumimoji="0" lang="de-DE" sz="1467" b="0" i="0" u="none" strike="noStrike" kern="0" cap="none" spc="0" normalizeH="0" baseline="0" noProof="0">
                <a:ln>
                  <a:noFill/>
                </a:ln>
                <a:solidFill>
                  <a:prstClr val="black"/>
                </a:solidFill>
                <a:effectLst/>
                <a:uLnTx/>
                <a:uFillTx/>
                <a:latin typeface="+mn-lt"/>
                <a:ea typeface="+mn-ea"/>
                <a:cs typeface="+mn-cs"/>
              </a:rPr>
            </a:br>
            <a:r>
              <a:rPr kumimoji="0" lang="de-DE" sz="1467" b="0" i="0" u="none" strike="noStrike" kern="0" cap="none" spc="0" normalizeH="0" baseline="0" noProof="0">
                <a:ln>
                  <a:noFill/>
                </a:ln>
                <a:solidFill>
                  <a:prstClr val="black"/>
                </a:solidFill>
                <a:effectLst/>
                <a:uLnTx/>
                <a:uFillTx/>
                <a:latin typeface="+mn-lt"/>
                <a:ea typeface="+mn-ea"/>
                <a:cs typeface="+mn-cs"/>
              </a:rPr>
              <a:t>T  +49  61 96  79 - 0</a:t>
            </a:r>
            <a:br>
              <a:rPr kumimoji="0" lang="de-DE" sz="1467" b="0" i="0" u="none" strike="noStrike" kern="0" cap="none" spc="0" normalizeH="0" baseline="0" noProof="0">
                <a:ln>
                  <a:noFill/>
                </a:ln>
                <a:solidFill>
                  <a:prstClr val="black"/>
                </a:solidFill>
                <a:effectLst/>
                <a:uLnTx/>
                <a:uFillTx/>
                <a:latin typeface="+mn-lt"/>
                <a:ea typeface="+mn-ea"/>
                <a:cs typeface="+mn-cs"/>
              </a:rPr>
            </a:br>
            <a:r>
              <a:rPr kumimoji="0" lang="de-DE" sz="1467" b="0" i="0" u="none" strike="noStrike" kern="0" cap="none" spc="0" normalizeH="0" baseline="0" noProof="0">
                <a:ln>
                  <a:noFill/>
                </a:ln>
                <a:solidFill>
                  <a:prstClr val="black"/>
                </a:solidFill>
                <a:effectLst/>
                <a:uLnTx/>
                <a:uFillTx/>
                <a:latin typeface="+mn-lt"/>
                <a:ea typeface="+mn-ea"/>
                <a:cs typeface="+mn-cs"/>
              </a:rPr>
              <a:t>F  +49  61 96  79 - 11 15</a:t>
            </a:r>
          </a:p>
        </p:txBody>
      </p:sp>
      <p:pic>
        <p:nvPicPr>
          <p:cNvPr id="8" name="logo">
            <a:extLst>
              <a:ext uri="{FF2B5EF4-FFF2-40B4-BE49-F238E27FC236}">
                <a16:creationId xmlns:a16="http://schemas.microsoft.com/office/drawing/2014/main" id="{89CFF6E4-F492-44F6-997D-92E15F612E25}"/>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1702220" y="5929845"/>
            <a:ext cx="2200291" cy="607280"/>
          </a:xfrm>
          <a:prstGeom prst="rect">
            <a:avLst/>
          </a:prstGeom>
        </p:spPr>
      </p:pic>
    </p:spTree>
    <p:extLst>
      <p:ext uri="{BB962C8B-B14F-4D97-AF65-F5344CB8AC3E}">
        <p14:creationId xmlns:p14="http://schemas.microsoft.com/office/powerpoint/2010/main" val="124803015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17EDF1-4092-483B-96D1-300EE7710848}"/>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3A1B49F3-74ED-4E71-9E62-EC058B5F66D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0077454-C048-4ACB-9563-212B6AA64F05}"/>
              </a:ext>
            </a:extLst>
          </p:cNvPr>
          <p:cNvSpPr>
            <a:spLocks noGrp="1"/>
          </p:cNvSpPr>
          <p:nvPr>
            <p:ph type="dt" sz="half" idx="10"/>
          </p:nvPr>
        </p:nvSpPr>
        <p:spPr/>
        <p:txBody>
          <a:bodyPr/>
          <a:lstStyle/>
          <a:p>
            <a:fld id="{D414CC3B-E4E3-4FB7-9CE0-769A0E72853D}" type="datetimeFigureOut">
              <a:rPr lang="de-DE" smtClean="0"/>
              <a:t>07.06.2021</a:t>
            </a:fld>
            <a:endParaRPr lang="de-DE"/>
          </a:p>
        </p:txBody>
      </p:sp>
      <p:sp>
        <p:nvSpPr>
          <p:cNvPr id="5" name="Fußzeilenplatzhalter 4">
            <a:extLst>
              <a:ext uri="{FF2B5EF4-FFF2-40B4-BE49-F238E27FC236}">
                <a16:creationId xmlns:a16="http://schemas.microsoft.com/office/drawing/2014/main" id="{BF30C0E0-926F-4858-92F4-8D5E182A046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85FBAD6-6EFA-4D5F-B95C-1814052503E5}"/>
              </a:ext>
            </a:extLst>
          </p:cNvPr>
          <p:cNvSpPr>
            <a:spLocks noGrp="1"/>
          </p:cNvSpPr>
          <p:nvPr>
            <p:ph type="sldNum" sz="quarter" idx="12"/>
          </p:nvPr>
        </p:nvSpPr>
        <p:spPr/>
        <p:txBody>
          <a:bodyPr/>
          <a:lstStyle/>
          <a:p>
            <a:fld id="{453A4F7E-04D6-4187-9A68-B6D37A0800CA}" type="slidenum">
              <a:rPr lang="de-DE" smtClean="0"/>
              <a:t>‹#›</a:t>
            </a:fld>
            <a:endParaRPr lang="de-DE"/>
          </a:p>
        </p:txBody>
      </p:sp>
    </p:spTree>
    <p:extLst>
      <p:ext uri="{BB962C8B-B14F-4D97-AF65-F5344CB8AC3E}">
        <p14:creationId xmlns:p14="http://schemas.microsoft.com/office/powerpoint/2010/main" val="42414164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r>
              <a:rPr lang="de-DE"/>
              <a:t>Titel der Präsentation</a:t>
            </a:r>
            <a:endParaRPr lang="en-US"/>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r>
              <a:rPr lang="de-DE"/>
              <a:t>22.01.2019</a:t>
            </a:r>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r>
              <a:rPr lang="de-DE"/>
              <a:t>Seite </a:t>
            </a:r>
            <a:fld id="{3A8B5DB7-81A8-4ED4-916B-6B23CD603687}" type="slidenum">
              <a:rPr smtClean="0"/>
              <a:pPr/>
              <a:t>‹#›</a:t>
            </a:fld>
            <a:endParaRPr/>
          </a:p>
        </p:txBody>
      </p:sp>
      <p:sp>
        <p:nvSpPr>
          <p:cNvPr id="6" name="Textplatzhalter 7">
            <a:extLst>
              <a:ext uri="{FF2B5EF4-FFF2-40B4-BE49-F238E27FC236}">
                <a16:creationId xmlns:a16="http://schemas.microsoft.com/office/drawing/2014/main" id="{F0E6115A-0138-4831-8CBC-F3B86D4660B2}"/>
              </a:ext>
            </a:extLst>
          </p:cNvPr>
          <p:cNvSpPr>
            <a:spLocks noGrp="1"/>
          </p:cNvSpPr>
          <p:nvPr>
            <p:ph type="body" sz="quarter" idx="13"/>
          </p:nvPr>
        </p:nvSpPr>
        <p:spPr bwMode="gray">
          <a:xfrm>
            <a:off x="599757" y="1361293"/>
            <a:ext cx="9563579" cy="4660625"/>
          </a:xfrm>
        </p:spPr>
        <p:txBody>
          <a:bodyPr/>
          <a:lstStyle>
            <a:lvl1pPr marL="304792" indent="-304792">
              <a:spcBef>
                <a:spcPts val="2400"/>
              </a:spcBef>
              <a:buFont typeface="+mj-lt"/>
              <a:buAutoNum type="arabicPeriod"/>
              <a:defRPr/>
            </a:lvl1pPr>
          </a:lstStyle>
          <a:p>
            <a:pPr lvl="0"/>
            <a:r>
              <a:rPr lang="de-DE"/>
              <a:t>Mastertextformat bearbeiten</a:t>
            </a:r>
          </a:p>
        </p:txBody>
      </p:sp>
    </p:spTree>
    <p:extLst>
      <p:ext uri="{BB962C8B-B14F-4D97-AF65-F5344CB8AC3E}">
        <p14:creationId xmlns:p14="http://schemas.microsoft.com/office/powerpoint/2010/main" val="2898396926"/>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Textfolie zweispaltig">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3"/>
            <a:ext cx="5496243" cy="4660625"/>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14444" cy="720725"/>
          </a:xfrm>
        </p:spPr>
        <p:txBody>
          <a:body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r>
              <a:rPr lang="de-DE"/>
              <a:t>Vorstellung Abteilung 4E</a:t>
            </a:r>
            <a:endParaRPr lang="en-US"/>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181BA8C2-A846-46F7-A5C1-2564FAAA85B2}" type="datetime1">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r>
              <a:rPr lang="de-DE"/>
              <a:t>Seite </a:t>
            </a:r>
            <a:fld id="{3A8B5DB7-81A8-4ED4-916B-6B23CD603687}" type="slidenum">
              <a:rPr smtClean="0"/>
              <a:pPr/>
              <a:t>‹#›</a:t>
            </a:fld>
            <a:endParaRPr/>
          </a:p>
        </p:txBody>
      </p:sp>
      <p:sp>
        <p:nvSpPr>
          <p:cNvPr id="9" name="Textplatzhalter 7">
            <a:extLst>
              <a:ext uri="{FF2B5EF4-FFF2-40B4-BE49-F238E27FC236}">
                <a16:creationId xmlns:a16="http://schemas.microsoft.com/office/drawing/2014/main" id="{22732D1C-05D1-4A5F-B576-23063E1D7BD4}"/>
              </a:ext>
            </a:extLst>
          </p:cNvPr>
          <p:cNvSpPr>
            <a:spLocks noGrp="1"/>
          </p:cNvSpPr>
          <p:nvPr>
            <p:ph type="body" sz="quarter" idx="14"/>
          </p:nvPr>
        </p:nvSpPr>
        <p:spPr bwMode="gray">
          <a:xfrm>
            <a:off x="6517957" y="1361293"/>
            <a:ext cx="5496243" cy="4660625"/>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760597811"/>
      </p:ext>
    </p:extLst>
  </p:cSld>
  <p:clrMapOvr>
    <a:masterClrMapping/>
  </p:clrMapOvr>
  <p:transition>
    <p:fade/>
  </p:transition>
  <p:extLst>
    <p:ext uri="{DCECCB84-F9BA-43D5-87BE-67443E8EF086}">
      <p15:sldGuideLst xmlns:p15="http://schemas.microsoft.com/office/powerpoint/2012/main">
        <p15:guide id="2" orient="horz" pos="284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Title, colour">
    <p:spTree>
      <p:nvGrpSpPr>
        <p:cNvPr id="1" name=""/>
        <p:cNvGrpSpPr/>
        <p:nvPr/>
      </p:nvGrpSpPr>
      <p:grpSpPr>
        <a:xfrm>
          <a:off x="0" y="0"/>
          <a:ext cx="0" cy="0"/>
          <a:chOff x="0" y="0"/>
          <a:chExt cx="0" cy="0"/>
        </a:xfrm>
      </p:grpSpPr>
      <p:pic>
        <p:nvPicPr>
          <p:cNvPr id="21" name="Grafik 20" descr="Ein Bild, das Kette enthält.&#10;&#10;Automatisch generierte Beschreibung">
            <a:extLst>
              <a:ext uri="{FF2B5EF4-FFF2-40B4-BE49-F238E27FC236}">
                <a16:creationId xmlns:a16="http://schemas.microsoft.com/office/drawing/2014/main" id="{82995FEF-F44E-4720-98FA-B2AE557B1183}"/>
              </a:ext>
            </a:extLst>
          </p:cNvPr>
          <p:cNvPicPr>
            <a:picLocks/>
          </p:cNvPicPr>
          <p:nvPr userDrawn="1"/>
        </p:nvPicPr>
        <p:blipFill rotWithShape="1">
          <a:blip r:embed="rId2"/>
          <a:srcRect t="233" b="26747"/>
          <a:stretch/>
        </p:blipFill>
        <p:spPr bwMode="gray">
          <a:xfrm>
            <a:off x="164181" y="165101"/>
            <a:ext cx="11858487" cy="4721860"/>
          </a:xfrm>
          <a:prstGeom prst="rect">
            <a:avLst/>
          </a:prstGeom>
        </p:spPr>
      </p:pic>
      <p:pic>
        <p:nvPicPr>
          <p:cNvPr id="18" name="Grafik 17" descr="Ein Bild, das Säge enthält.&#10;&#10;Automatisch generierte Beschreibung">
            <a:extLst>
              <a:ext uri="{FF2B5EF4-FFF2-40B4-BE49-F238E27FC236}">
                <a16:creationId xmlns:a16="http://schemas.microsoft.com/office/drawing/2014/main" id="{57A5703D-6864-419D-AAFF-48396C4B22D5}"/>
              </a:ext>
            </a:extLst>
          </p:cNvPr>
          <p:cNvPicPr>
            <a:picLocks noChangeAspect="1"/>
          </p:cNvPicPr>
          <p:nvPr userDrawn="1"/>
        </p:nvPicPr>
        <p:blipFill>
          <a:blip r:embed="rId3"/>
          <a:stretch>
            <a:fillRect/>
          </a:stretch>
        </p:blipFill>
        <p:spPr bwMode="gray">
          <a:xfrm>
            <a:off x="164180" y="846875"/>
            <a:ext cx="11860800" cy="4040085"/>
          </a:xfrm>
          <a:prstGeom prst="rect">
            <a:avLst/>
          </a:prstGeom>
        </p:spPr>
      </p:pic>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933131" y="2495968"/>
            <a:ext cx="10628948" cy="1052724"/>
          </a:xfrm>
          <a:prstGeom prst="rect">
            <a:avLst/>
          </a:prstGeom>
        </p:spPr>
        <p:txBody>
          <a:bodyPr wrap="square">
            <a:spAutoFit/>
          </a:bodyPr>
          <a:lstStyle>
            <a:lvl1pPr>
              <a:defRPr sz="3467" b="1">
                <a:solidFill>
                  <a:schemeClr val="tx1"/>
                </a:solidFill>
              </a:defRPr>
            </a:lvl1pPr>
          </a:lstStyle>
          <a:p>
            <a:r>
              <a:rPr lang="en-GB"/>
              <a:t>Title slide/headline</a:t>
            </a:r>
            <a:br>
              <a:rPr lang="en-GB"/>
            </a:br>
            <a:r>
              <a:rPr lang="en-GB"/>
              <a:t>with colour GIZ key visual</a:t>
            </a:r>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3700611"/>
            <a:ext cx="10627783" cy="882293"/>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en-GB"/>
              <a:t>This is the sub-line</a:t>
            </a:r>
          </a:p>
          <a:p>
            <a:pPr lvl="0"/>
            <a:r>
              <a:rPr lang="en-GB"/>
              <a:t>Project name | Date</a:t>
            </a:r>
          </a:p>
        </p:txBody>
      </p:sp>
      <p:pic>
        <p:nvPicPr>
          <p:cNvPr id="10" name="logo">
            <a:extLst>
              <a:ext uri="{FF2B5EF4-FFF2-40B4-BE49-F238E27FC236}">
                <a16:creationId xmlns:a16="http://schemas.microsoft.com/office/drawing/2014/main" id="{BB915B2F-F90E-4740-9ADA-291A0E63BDE2}"/>
              </a:ext>
            </a:extLst>
          </p:cNvPr>
          <p:cNvPicPr>
            <a:picLocks noChangeAspect="1"/>
          </p:cNvPicPr>
          <p:nvPr userDrawn="1"/>
        </p:nvPicPr>
        <p:blipFill>
          <a:blip r:embed="rId4" cstate="hqprint">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3" name="Bar">
            <a:extLst>
              <a:ext uri="{FF2B5EF4-FFF2-40B4-BE49-F238E27FC236}">
                <a16:creationId xmlns:a16="http://schemas.microsoft.com/office/drawing/2014/main" id="{BD21318B-3022-42D5-AB5E-3CB62091D006}"/>
              </a:ext>
            </a:extLst>
          </p:cNvPr>
          <p:cNvSpPr/>
          <p:nvPr userDrawn="1"/>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Tree>
    <p:extLst>
      <p:ext uri="{BB962C8B-B14F-4D97-AF65-F5344CB8AC3E}">
        <p14:creationId xmlns:p14="http://schemas.microsoft.com/office/powerpoint/2010/main" val="3577090365"/>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13659E-D849-4B7F-9312-4019D2190E8B}"/>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DE32966F-B4B1-4994-8C98-2FE873B194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AE6E1553-A0F3-446E-8404-A2EFAA25B644}"/>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701CD120-89A9-463C-BEDD-8C263A0E005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06498BF-C16B-43AB-8F83-8416D933606A}"/>
              </a:ext>
            </a:extLst>
          </p:cNvPr>
          <p:cNvSpPr>
            <a:spLocks noGrp="1"/>
          </p:cNvSpPr>
          <p:nvPr>
            <p:ph type="sldNum" sz="quarter" idx="12"/>
          </p:nvPr>
        </p:nvSpPr>
        <p:spPr/>
        <p:txBody>
          <a:bodyPr/>
          <a:lstStyle/>
          <a:p>
            <a:fld id="{F6749599-A71F-4AFA-951F-C6C28F6733EF}" type="slidenum">
              <a:rPr lang="de-DE" smtClean="0"/>
              <a:t>‹#›</a:t>
            </a:fld>
            <a:endParaRPr lang="de-DE"/>
          </a:p>
        </p:txBody>
      </p:sp>
    </p:spTree>
    <p:extLst>
      <p:ext uri="{BB962C8B-B14F-4D97-AF65-F5344CB8AC3E}">
        <p14:creationId xmlns:p14="http://schemas.microsoft.com/office/powerpoint/2010/main" val="6184672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4EE201-38DB-437A-946D-00471ACF97C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CAD6B1C-76C8-47D1-BABA-703BD491D237}"/>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BCA6DC2-8D33-4DDD-8B2D-3FB8C83DAAA0}"/>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44BC0995-47BE-4280-A079-766595636B2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EA98BA4-9168-4768-9734-2F60A27C92E5}"/>
              </a:ext>
            </a:extLst>
          </p:cNvPr>
          <p:cNvSpPr>
            <a:spLocks noGrp="1"/>
          </p:cNvSpPr>
          <p:nvPr>
            <p:ph type="sldNum" sz="quarter" idx="12"/>
          </p:nvPr>
        </p:nvSpPr>
        <p:spPr/>
        <p:txBody>
          <a:bodyPr/>
          <a:lstStyle/>
          <a:p>
            <a:fld id="{F6749599-A71F-4AFA-951F-C6C28F6733EF}" type="slidenum">
              <a:rPr lang="de-DE" smtClean="0"/>
              <a:t>‹#›</a:t>
            </a:fld>
            <a:endParaRPr lang="de-DE"/>
          </a:p>
        </p:txBody>
      </p:sp>
    </p:spTree>
    <p:extLst>
      <p:ext uri="{BB962C8B-B14F-4D97-AF65-F5344CB8AC3E}">
        <p14:creationId xmlns:p14="http://schemas.microsoft.com/office/powerpoint/2010/main" val="9955114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AA68A8-F053-4CC2-9192-B51A68D47885}"/>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A216D42F-2183-4F25-83A6-EC4AECBB28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6CC3A269-FDCC-4A40-8F0E-60A182D746F6}"/>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98A8FFFE-9565-41C1-96B1-4D87C37DC10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70D7AB2-7D42-4C2D-83D0-4418B8FC7FC0}"/>
              </a:ext>
            </a:extLst>
          </p:cNvPr>
          <p:cNvSpPr>
            <a:spLocks noGrp="1"/>
          </p:cNvSpPr>
          <p:nvPr>
            <p:ph type="sldNum" sz="quarter" idx="12"/>
          </p:nvPr>
        </p:nvSpPr>
        <p:spPr/>
        <p:txBody>
          <a:bodyPr/>
          <a:lstStyle/>
          <a:p>
            <a:fld id="{F6749599-A71F-4AFA-951F-C6C28F6733EF}" type="slidenum">
              <a:rPr lang="de-DE" smtClean="0"/>
              <a:t>‹#›</a:t>
            </a:fld>
            <a:endParaRPr lang="de-DE"/>
          </a:p>
        </p:txBody>
      </p:sp>
    </p:spTree>
    <p:extLst>
      <p:ext uri="{BB962C8B-B14F-4D97-AF65-F5344CB8AC3E}">
        <p14:creationId xmlns:p14="http://schemas.microsoft.com/office/powerpoint/2010/main" val="3502558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el Grafik/Freisteller">
    <p:spTree>
      <p:nvGrpSpPr>
        <p:cNvPr id="1" name=""/>
        <p:cNvGrpSpPr/>
        <p:nvPr/>
      </p:nvGrpSpPr>
      <p:grpSpPr>
        <a:xfrm>
          <a:off x="0" y="0"/>
          <a:ext cx="0" cy="0"/>
          <a:chOff x="0" y="0"/>
          <a:chExt cx="0" cy="0"/>
        </a:xfrm>
      </p:grpSpPr>
      <p:pic>
        <p:nvPicPr>
          <p:cNvPr id="30" name="Grafik 29" descr="Ein Bild, das Screenshot enthält.&#10;&#10;Automatisch generierte Beschreibung">
            <a:extLst>
              <a:ext uri="{FF2B5EF4-FFF2-40B4-BE49-F238E27FC236}">
                <a16:creationId xmlns:a16="http://schemas.microsoft.com/office/drawing/2014/main" id="{A5AD85A5-A6F8-4851-92FD-EA6609DAF6FA}"/>
              </a:ext>
            </a:extLst>
          </p:cNvPr>
          <p:cNvPicPr>
            <a:picLocks noChangeAspect="1"/>
          </p:cNvPicPr>
          <p:nvPr/>
        </p:nvPicPr>
        <p:blipFill rotWithShape="1">
          <a:blip r:embed="rId2"/>
          <a:srcRect r="60723"/>
          <a:stretch/>
        </p:blipFill>
        <p:spPr>
          <a:xfrm>
            <a:off x="10007544" y="1136801"/>
            <a:ext cx="620963" cy="751359"/>
          </a:xfrm>
          <a:prstGeom prst="rect">
            <a:avLst/>
          </a:prstGeom>
        </p:spPr>
      </p:pic>
      <p:pic>
        <p:nvPicPr>
          <p:cNvPr id="31" name="Grafik 30" descr="Ein Bild, das Screenshot enthält.&#10;&#10;Automatisch generierte Beschreibung">
            <a:extLst>
              <a:ext uri="{FF2B5EF4-FFF2-40B4-BE49-F238E27FC236}">
                <a16:creationId xmlns:a16="http://schemas.microsoft.com/office/drawing/2014/main" id="{4F0518D7-2DF0-4D50-B3EB-3D64E2485ABF}"/>
              </a:ext>
            </a:extLst>
          </p:cNvPr>
          <p:cNvPicPr>
            <a:picLocks noChangeAspect="1"/>
          </p:cNvPicPr>
          <p:nvPr/>
        </p:nvPicPr>
        <p:blipFill>
          <a:blip r:embed="rId3"/>
          <a:stretch>
            <a:fillRect/>
          </a:stretch>
        </p:blipFill>
        <p:spPr>
          <a:xfrm>
            <a:off x="7453078" y="1136801"/>
            <a:ext cx="2113197" cy="751359"/>
          </a:xfrm>
          <a:prstGeom prst="rect">
            <a:avLst/>
          </a:prstGeom>
        </p:spPr>
      </p:pic>
      <p:sp>
        <p:nvSpPr>
          <p:cNvPr id="32" name="Rechteck 31">
            <a:extLst>
              <a:ext uri="{FF2B5EF4-FFF2-40B4-BE49-F238E27FC236}">
                <a16:creationId xmlns:a16="http://schemas.microsoft.com/office/drawing/2014/main" id="{3D8B1A33-9136-4498-A38F-1FAFEE6C912B}"/>
              </a:ext>
            </a:extLst>
          </p:cNvPr>
          <p:cNvSpPr/>
          <p:nvPr/>
        </p:nvSpPr>
        <p:spPr bwMode="gray">
          <a:xfrm>
            <a:off x="8734474" y="1509303"/>
            <a:ext cx="844305" cy="191324"/>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33" name="Rechteck">
            <a:extLst>
              <a:ext uri="{FF2B5EF4-FFF2-40B4-BE49-F238E27FC236}">
                <a16:creationId xmlns:a16="http://schemas.microsoft.com/office/drawing/2014/main" id="{13815075-80B4-4697-8852-2EC6A756D3E7}"/>
              </a:ext>
            </a:extLst>
          </p:cNvPr>
          <p:cNvSpPr/>
          <p:nvPr/>
        </p:nvSpPr>
        <p:spPr bwMode="gray">
          <a:xfrm>
            <a:off x="10040048" y="1373457"/>
            <a:ext cx="575955" cy="45084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3" name="1.">
            <a:extLst>
              <a:ext uri="{FF2B5EF4-FFF2-40B4-BE49-F238E27FC236}">
                <a16:creationId xmlns:a16="http://schemas.microsoft.com/office/drawing/2014/main" id="{6C4143CA-4DB1-41D8-8702-2CD00961FDB5}"/>
              </a:ext>
            </a:extLst>
          </p:cNvPr>
          <p:cNvSpPr/>
          <p:nvPr/>
        </p:nvSpPr>
        <p:spPr bwMode="gray">
          <a:xfrm>
            <a:off x="5456990" y="170887"/>
            <a:ext cx="196850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1. Auf dieses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Symbol klicken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um neues Fotos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einzufügen</a:t>
            </a:r>
          </a:p>
        </p:txBody>
      </p:sp>
      <p:sp>
        <p:nvSpPr>
          <p:cNvPr id="16" name="2.">
            <a:extLst>
              <a:ext uri="{FF2B5EF4-FFF2-40B4-BE49-F238E27FC236}">
                <a16:creationId xmlns:a16="http://schemas.microsoft.com/office/drawing/2014/main" id="{8F222F02-A2DC-42E9-84D4-4ACEFEE70A4D}"/>
              </a:ext>
            </a:extLst>
          </p:cNvPr>
          <p:cNvSpPr/>
          <p:nvPr/>
        </p:nvSpPr>
        <p:spPr bwMode="gray">
          <a:xfrm>
            <a:off x="7335817" y="170887"/>
            <a:ext cx="1968500" cy="535531"/>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2. Folie wieder zurücksetzen</a:t>
            </a:r>
          </a:p>
        </p:txBody>
      </p:sp>
      <p:sp>
        <p:nvSpPr>
          <p:cNvPr id="23" name="3.">
            <a:extLst>
              <a:ext uri="{FF2B5EF4-FFF2-40B4-BE49-F238E27FC236}">
                <a16:creationId xmlns:a16="http://schemas.microsoft.com/office/drawing/2014/main" id="{C15972D1-066C-49B6-94E5-4A7A0A3B2587}"/>
              </a:ext>
            </a:extLst>
          </p:cNvPr>
          <p:cNvSpPr/>
          <p:nvPr/>
        </p:nvSpPr>
        <p:spPr bwMode="gray">
          <a:xfrm>
            <a:off x="9903959" y="170887"/>
            <a:ext cx="226278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3. ggfs. mit „Zuschneiden“ den Ausschnitt verändern</a:t>
            </a:r>
            <a:br>
              <a:rPr kumimoji="0" lang="de-DE" sz="1600" b="0" i="0" u="none" strike="noStrike" kern="1200" cap="none" spc="0" normalizeH="0" baseline="0" noProof="0">
                <a:ln>
                  <a:noFill/>
                </a:ln>
                <a:solidFill>
                  <a:prstClr val="black"/>
                </a:solidFill>
                <a:effectLst/>
                <a:uLnTx/>
                <a:uFillTx/>
                <a:latin typeface="+mn-lt"/>
                <a:ea typeface="+mn-ea"/>
                <a:cs typeface="+mn-cs"/>
              </a:rPr>
            </a:br>
            <a:endParaRPr kumimoji="0" lang="de-DE" sz="1600" b="0" i="0" u="none" strike="noStrike" kern="1200" cap="none" spc="0" normalizeH="0" baseline="0" noProof="0">
              <a:ln>
                <a:noFill/>
              </a:ln>
              <a:solidFill>
                <a:prstClr val="black"/>
              </a:solidFill>
              <a:effectLst/>
              <a:uLnTx/>
              <a:uFillTx/>
              <a:latin typeface="+mn-lt"/>
              <a:ea typeface="+mn-ea"/>
              <a:cs typeface="+mn-cs"/>
            </a:endParaRPr>
          </a:p>
        </p:txBody>
      </p:sp>
      <p:cxnSp>
        <p:nvCxnSpPr>
          <p:cNvPr id="6" name="Gerade Verbindung mit Pfeil 5">
            <a:extLst>
              <a:ext uri="{FF2B5EF4-FFF2-40B4-BE49-F238E27FC236}">
                <a16:creationId xmlns:a16="http://schemas.microsoft.com/office/drawing/2014/main" id="{FE685868-EA5A-4891-A28F-04F16BEAED38}"/>
              </a:ext>
            </a:extLst>
          </p:cNvPr>
          <p:cNvCxnSpPr/>
          <p:nvPr/>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pic>
        <p:nvPicPr>
          <p:cNvPr id="11" name="logo">
            <a:extLst>
              <a:ext uri="{FF2B5EF4-FFF2-40B4-BE49-F238E27FC236}">
                <a16:creationId xmlns:a16="http://schemas.microsoft.com/office/drawing/2014/main" id="{F8081F88-CBA8-4146-B984-924F5BAE4350}"/>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7" name="Bar">
            <a:extLst>
              <a:ext uri="{FF2B5EF4-FFF2-40B4-BE49-F238E27FC236}">
                <a16:creationId xmlns:a16="http://schemas.microsoft.com/office/drawing/2014/main" id="{F01B0C4A-732E-4BC2-A2D7-A086E4E5403B}"/>
              </a:ext>
            </a:extLst>
          </p:cNvPr>
          <p:cNvSpPr/>
          <p:nvPr/>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
        <p:nvSpPr>
          <p:cNvPr id="9" name="how">
            <a:extLst>
              <a:ext uri="{FF2B5EF4-FFF2-40B4-BE49-F238E27FC236}">
                <a16:creationId xmlns:a16="http://schemas.microsoft.com/office/drawing/2014/main" id="{B4432FF7-B852-4F03-B6BA-EEC7AD563D82}"/>
              </a:ext>
            </a:extLst>
          </p:cNvPr>
          <p:cNvSpPr txBox="1"/>
          <p:nvPr/>
        </p:nvSpPr>
        <p:spPr bwMode="gray">
          <a:xfrm>
            <a:off x="-3793918" y="237067"/>
            <a:ext cx="3712427" cy="1384995"/>
          </a:xfrm>
          <a:prstGeom prst="rect">
            <a:avLst/>
          </a:prstGeom>
          <a:noFill/>
        </p:spPr>
        <p:txBody>
          <a:bodyPr wrap="none" rtlCol="0">
            <a:spAutoFit/>
          </a:bodyPr>
          <a:lstStyle/>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Auf Bild oberhalb der Transparenz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Bild mit Taste ENTF löschen.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 Auf kleines Symbol in der Mitte der Seite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Foto auswählen.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Unter „Start/Folie zurücksetzen“.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Bei Bedarf unter „Format/Schneidewerkzeug“ </a:t>
            </a:r>
            <a:br>
              <a:rPr lang="de-DE" sz="1200" b="0">
                <a:solidFill>
                  <a:schemeClr val="bg1">
                    <a:lumMod val="50000"/>
                  </a:schemeClr>
                </a:solidFill>
              </a:rPr>
            </a:br>
            <a:r>
              <a:rPr lang="de-DE" sz="1200" b="0">
                <a:solidFill>
                  <a:schemeClr val="bg1">
                    <a:lumMod val="50000"/>
                  </a:schemeClr>
                </a:solidFill>
              </a:rPr>
              <a:t>Ausschnitt bearbeiten.</a:t>
            </a:r>
          </a:p>
        </p:txBody>
      </p:sp>
      <p:sp>
        <p:nvSpPr>
          <p:cNvPr id="13" name="Bildplatzhalter">
            <a:extLst>
              <a:ext uri="{FF2B5EF4-FFF2-40B4-BE49-F238E27FC236}">
                <a16:creationId xmlns:a16="http://schemas.microsoft.com/office/drawing/2014/main" id="{670A352A-9075-4383-BC37-7EF209BB4A7F}"/>
              </a:ext>
            </a:extLst>
          </p:cNvPr>
          <p:cNvSpPr>
            <a:spLocks noGrp="1"/>
          </p:cNvSpPr>
          <p:nvPr>
            <p:ph type="pic" sz="quarter" idx="11" hasCustomPrompt="1"/>
          </p:nvPr>
        </p:nvSpPr>
        <p:spPr bwMode="gray">
          <a:xfrm>
            <a:off x="164181" y="165101"/>
            <a:ext cx="11858487" cy="4721860"/>
          </a:xfrm>
          <a:noFill/>
        </p:spPr>
        <p:txBody>
          <a:bodyPr tIns="720000" rIns="0"/>
          <a:lstStyle>
            <a:lvl1pPr marL="0" marR="0" indent="0" algn="ctr" defTabSz="914377" rtl="0" eaLnBrk="1" fontAlgn="auto" latinLnBrk="0" hangingPunct="1">
              <a:lnSpc>
                <a:spcPct val="90000"/>
              </a:lnSpc>
              <a:spcBef>
                <a:spcPts val="0"/>
              </a:spcBef>
              <a:spcAft>
                <a:spcPts val="0"/>
              </a:spcAft>
              <a:buClrTx/>
              <a:buSzTx/>
              <a:buFont typeface="Arial" panose="020B0604020202020204" pitchFamily="34" charset="0"/>
              <a:buNone/>
              <a:tabLst/>
              <a:defRPr sz="667">
                <a:solidFill>
                  <a:schemeClr val="accent1"/>
                </a:solidFill>
              </a:defRPr>
            </a:lvl1pPr>
          </a:lstStyle>
          <a:p>
            <a:r>
              <a:rPr lang="de-DE"/>
              <a:t>.</a:t>
            </a:r>
          </a:p>
        </p:txBody>
      </p:sp>
      <p:sp>
        <p:nvSpPr>
          <p:cNvPr id="10" name="Dreieck">
            <a:extLst>
              <a:ext uri="{FF2B5EF4-FFF2-40B4-BE49-F238E27FC236}">
                <a16:creationId xmlns:a16="http://schemas.microsoft.com/office/drawing/2014/main" id="{22DB09A9-BCD0-4F35-8DC4-DDFE9DE6C2F9}"/>
              </a:ext>
            </a:extLst>
          </p:cNvPr>
          <p:cNvSpPr/>
          <p:nvPr/>
        </p:nvSpPr>
        <p:spPr bwMode="gray">
          <a:xfrm rot="5400000">
            <a:off x="-222463" y="562187"/>
            <a:ext cx="281941" cy="6096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28" name="Headline">
            <a:extLst>
              <a:ext uri="{FF2B5EF4-FFF2-40B4-BE49-F238E27FC236}">
                <a16:creationId xmlns:a16="http://schemas.microsoft.com/office/drawing/2014/main" id="{813E0E27-07DF-4161-8BD6-EBA305CB5161}"/>
              </a:ext>
            </a:extLst>
          </p:cNvPr>
          <p:cNvSpPr>
            <a:spLocks noGrp="1"/>
          </p:cNvSpPr>
          <p:nvPr>
            <p:ph type="title" hasCustomPrompt="1"/>
          </p:nvPr>
        </p:nvSpPr>
        <p:spPr bwMode="gray">
          <a:xfrm>
            <a:off x="164181" y="846875"/>
            <a:ext cx="11858487" cy="4040085"/>
          </a:xfrm>
          <a:prstGeom prst="rect">
            <a:avLst/>
          </a:prstGeom>
          <a:blipFill dpi="0" rotWithShape="1">
            <a:blip r:embed="rId6"/>
            <a:srcRect/>
            <a:stretch>
              <a:fillRect l="-10" r="-10"/>
            </a:stretch>
          </a:blipFill>
        </p:spPr>
        <p:txBody>
          <a:bodyPr wrap="square" lIns="576000" bIns="1036800" anchor="b">
            <a:noAutofit/>
          </a:bodyPr>
          <a:lstStyle>
            <a:lvl1pPr>
              <a:defRPr sz="3467" b="1">
                <a:solidFill>
                  <a:schemeClr val="tx1"/>
                </a:solidFill>
              </a:defRPr>
            </a:lvl1pPr>
          </a:lstStyle>
          <a:p>
            <a:r>
              <a:rPr lang="de-DE"/>
              <a:t>Titelfolie für Illustration/Freisteller </a:t>
            </a:r>
            <a:br>
              <a:rPr lang="de-DE"/>
            </a:br>
            <a:r>
              <a:rPr lang="de-DE"/>
              <a:t>mit weißem Hintergrund (austauschbar)</a:t>
            </a:r>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3700611"/>
            <a:ext cx="10627783" cy="789960"/>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de-DE"/>
              <a:t>Dies ist die </a:t>
            </a:r>
            <a:r>
              <a:rPr lang="de-DE" err="1"/>
              <a:t>Subline</a:t>
            </a:r>
            <a:endParaRPr lang="de-DE"/>
          </a:p>
          <a:p>
            <a:pPr lvl="0"/>
            <a:r>
              <a:rPr lang="de-DE"/>
              <a:t>Projektname | Datum</a:t>
            </a:r>
          </a:p>
        </p:txBody>
      </p:sp>
      <p:pic>
        <p:nvPicPr>
          <p:cNvPr id="26" name="Beispiel" descr="Ein Bild, das Wand, Gebäude enthält.&#10;&#10;Automatisch generierte Beschreibung">
            <a:extLst>
              <a:ext uri="{FF2B5EF4-FFF2-40B4-BE49-F238E27FC236}">
                <a16:creationId xmlns:a16="http://schemas.microsoft.com/office/drawing/2014/main" id="{317CFD46-37B5-4632-BBA4-3F2278F98B67}"/>
              </a:ext>
            </a:extLst>
          </p:cNvPr>
          <p:cNvPicPr>
            <a:picLocks noChangeAspect="1"/>
          </p:cNvPicPr>
          <p:nvPr/>
        </p:nvPicPr>
        <p:blipFill>
          <a:blip r:embed="rId7"/>
          <a:stretch>
            <a:fillRect/>
          </a:stretch>
        </p:blipFill>
        <p:spPr bwMode="gray">
          <a:xfrm>
            <a:off x="9996030" y="1966807"/>
            <a:ext cx="1662545" cy="1147156"/>
          </a:xfrm>
          <a:prstGeom prst="rect">
            <a:avLst/>
          </a:prstGeom>
        </p:spPr>
      </p:pic>
      <p:cxnSp>
        <p:nvCxnSpPr>
          <p:cNvPr id="29" name="Gerade Verbindung mit Pfeil 28">
            <a:extLst>
              <a:ext uri="{FF2B5EF4-FFF2-40B4-BE49-F238E27FC236}">
                <a16:creationId xmlns:a16="http://schemas.microsoft.com/office/drawing/2014/main" id="{B1AFA279-6BD4-4D5A-91D6-9AF666C8CC39}"/>
              </a:ext>
            </a:extLst>
          </p:cNvPr>
          <p:cNvCxnSpPr/>
          <p:nvPr/>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4973857"/>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027838-6356-4D9F-8426-DB3CF2AB8E0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4D83DA96-A351-4159-BBD9-92B3BCDB0DC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8C0174B5-B7B3-47A7-83BD-55EB8EC63BC5}"/>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9275059E-48AF-4439-AD07-646E5C7D1E02}"/>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6" name="Fußzeilenplatzhalter 5">
            <a:extLst>
              <a:ext uri="{FF2B5EF4-FFF2-40B4-BE49-F238E27FC236}">
                <a16:creationId xmlns:a16="http://schemas.microsoft.com/office/drawing/2014/main" id="{F48785FA-17B0-47D3-B735-5E6451D20F3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EE6EE4D-D9A1-4FCF-B4E0-AB783B49FC4D}"/>
              </a:ext>
            </a:extLst>
          </p:cNvPr>
          <p:cNvSpPr>
            <a:spLocks noGrp="1"/>
          </p:cNvSpPr>
          <p:nvPr>
            <p:ph type="sldNum" sz="quarter" idx="12"/>
          </p:nvPr>
        </p:nvSpPr>
        <p:spPr/>
        <p:txBody>
          <a:bodyPr/>
          <a:lstStyle/>
          <a:p>
            <a:fld id="{F6749599-A71F-4AFA-951F-C6C28F6733EF}" type="slidenum">
              <a:rPr lang="de-DE" smtClean="0"/>
              <a:t>‹#›</a:t>
            </a:fld>
            <a:endParaRPr lang="de-DE"/>
          </a:p>
        </p:txBody>
      </p:sp>
    </p:spTree>
    <p:extLst>
      <p:ext uri="{BB962C8B-B14F-4D97-AF65-F5344CB8AC3E}">
        <p14:creationId xmlns:p14="http://schemas.microsoft.com/office/powerpoint/2010/main" val="11785787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BC4CB8-2B73-48A9-8C5B-CA9E0CEAFD91}"/>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ACDEB8E0-71DE-4105-91B6-8121238080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38E394B8-DC1C-4329-90AB-4F331A1F4437}"/>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D64FD94E-8A46-442E-8626-A444848987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3CB08D7B-90AA-4808-BC57-A7B5E2D2F3B2}"/>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52F90687-5F71-4AB8-9050-B4545A60A537}"/>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8" name="Fußzeilenplatzhalter 7">
            <a:extLst>
              <a:ext uri="{FF2B5EF4-FFF2-40B4-BE49-F238E27FC236}">
                <a16:creationId xmlns:a16="http://schemas.microsoft.com/office/drawing/2014/main" id="{651DB11D-2CFE-4CE8-AB2C-780F127026DF}"/>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206CDE82-D6E1-4B10-BE02-4A39EA9D2A28}"/>
              </a:ext>
            </a:extLst>
          </p:cNvPr>
          <p:cNvSpPr>
            <a:spLocks noGrp="1"/>
          </p:cNvSpPr>
          <p:nvPr>
            <p:ph type="sldNum" sz="quarter" idx="12"/>
          </p:nvPr>
        </p:nvSpPr>
        <p:spPr/>
        <p:txBody>
          <a:bodyPr/>
          <a:lstStyle/>
          <a:p>
            <a:fld id="{F6749599-A71F-4AFA-951F-C6C28F6733EF}" type="slidenum">
              <a:rPr lang="de-DE" smtClean="0"/>
              <a:t>‹#›</a:t>
            </a:fld>
            <a:endParaRPr lang="de-DE"/>
          </a:p>
        </p:txBody>
      </p:sp>
    </p:spTree>
    <p:extLst>
      <p:ext uri="{BB962C8B-B14F-4D97-AF65-F5344CB8AC3E}">
        <p14:creationId xmlns:p14="http://schemas.microsoft.com/office/powerpoint/2010/main" val="10244971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8C1ABF-A284-4A21-B50D-2E68595D2614}"/>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34A6C20E-EB7B-4D67-A973-6FB7D348655D}"/>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4" name="Fußzeilenplatzhalter 3">
            <a:extLst>
              <a:ext uri="{FF2B5EF4-FFF2-40B4-BE49-F238E27FC236}">
                <a16:creationId xmlns:a16="http://schemas.microsoft.com/office/drawing/2014/main" id="{C85FF834-01B6-4781-89A0-01EC3C733179}"/>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00082060-BD26-48A9-A681-5814528500DA}"/>
              </a:ext>
            </a:extLst>
          </p:cNvPr>
          <p:cNvSpPr>
            <a:spLocks noGrp="1"/>
          </p:cNvSpPr>
          <p:nvPr>
            <p:ph type="sldNum" sz="quarter" idx="12"/>
          </p:nvPr>
        </p:nvSpPr>
        <p:spPr/>
        <p:txBody>
          <a:bodyPr/>
          <a:lstStyle/>
          <a:p>
            <a:fld id="{F6749599-A71F-4AFA-951F-C6C28F6733EF}" type="slidenum">
              <a:rPr lang="de-DE" smtClean="0"/>
              <a:t>‹#›</a:t>
            </a:fld>
            <a:endParaRPr lang="de-DE"/>
          </a:p>
        </p:txBody>
      </p:sp>
    </p:spTree>
    <p:extLst>
      <p:ext uri="{BB962C8B-B14F-4D97-AF65-F5344CB8AC3E}">
        <p14:creationId xmlns:p14="http://schemas.microsoft.com/office/powerpoint/2010/main" val="33558827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481DD0D-95CA-43FC-A660-A91B358A107D}"/>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3" name="Fußzeilenplatzhalter 2">
            <a:extLst>
              <a:ext uri="{FF2B5EF4-FFF2-40B4-BE49-F238E27FC236}">
                <a16:creationId xmlns:a16="http://schemas.microsoft.com/office/drawing/2014/main" id="{7048FD42-EB8C-4819-B110-93D6C5B4E8B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92C9DB8E-3B6F-41D6-906D-0D4E442BBF61}"/>
              </a:ext>
            </a:extLst>
          </p:cNvPr>
          <p:cNvSpPr>
            <a:spLocks noGrp="1"/>
          </p:cNvSpPr>
          <p:nvPr>
            <p:ph type="sldNum" sz="quarter" idx="12"/>
          </p:nvPr>
        </p:nvSpPr>
        <p:spPr/>
        <p:txBody>
          <a:bodyPr/>
          <a:lstStyle/>
          <a:p>
            <a:fld id="{F6749599-A71F-4AFA-951F-C6C28F6733EF}" type="slidenum">
              <a:rPr lang="de-DE" smtClean="0"/>
              <a:t>‹#›</a:t>
            </a:fld>
            <a:endParaRPr lang="de-DE"/>
          </a:p>
        </p:txBody>
      </p:sp>
    </p:spTree>
    <p:extLst>
      <p:ext uri="{BB962C8B-B14F-4D97-AF65-F5344CB8AC3E}">
        <p14:creationId xmlns:p14="http://schemas.microsoft.com/office/powerpoint/2010/main" val="3632017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736213-DFC5-48AB-8B08-D0AC76664DD7}"/>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3803F67-9FB6-4374-919E-600EDE66B5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B520CF8E-F162-4F98-9D15-B40E339EB2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AA9BAEE-8F63-4D6B-B176-1AFF7C4A9C2A}"/>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6" name="Fußzeilenplatzhalter 5">
            <a:extLst>
              <a:ext uri="{FF2B5EF4-FFF2-40B4-BE49-F238E27FC236}">
                <a16:creationId xmlns:a16="http://schemas.microsoft.com/office/drawing/2014/main" id="{41E35186-1D0F-400C-B958-78AF8CE4AC59}"/>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6273095-D155-4D0F-B84F-C88CC0CED5BC}"/>
              </a:ext>
            </a:extLst>
          </p:cNvPr>
          <p:cNvSpPr>
            <a:spLocks noGrp="1"/>
          </p:cNvSpPr>
          <p:nvPr>
            <p:ph type="sldNum" sz="quarter" idx="12"/>
          </p:nvPr>
        </p:nvSpPr>
        <p:spPr/>
        <p:txBody>
          <a:bodyPr/>
          <a:lstStyle/>
          <a:p>
            <a:fld id="{F6749599-A71F-4AFA-951F-C6C28F6733EF}" type="slidenum">
              <a:rPr lang="de-DE" smtClean="0"/>
              <a:t>‹#›</a:t>
            </a:fld>
            <a:endParaRPr lang="de-DE"/>
          </a:p>
        </p:txBody>
      </p:sp>
    </p:spTree>
    <p:extLst>
      <p:ext uri="{BB962C8B-B14F-4D97-AF65-F5344CB8AC3E}">
        <p14:creationId xmlns:p14="http://schemas.microsoft.com/office/powerpoint/2010/main" val="32734641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66853C-BABD-4D16-B86A-9D09DBED939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31C74057-3AD0-406A-9F1F-000A56D8E1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A8FB6A95-8D2B-4221-B50A-D3C382A820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B8D57A2-C001-4B8E-B802-3A93F8894A3F}"/>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6" name="Fußzeilenplatzhalter 5">
            <a:extLst>
              <a:ext uri="{FF2B5EF4-FFF2-40B4-BE49-F238E27FC236}">
                <a16:creationId xmlns:a16="http://schemas.microsoft.com/office/drawing/2014/main" id="{DFCEF468-B393-4EFA-868C-343D581CC97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2DB7459B-412D-4C7B-B1EC-EAF8A8D8ED19}"/>
              </a:ext>
            </a:extLst>
          </p:cNvPr>
          <p:cNvSpPr>
            <a:spLocks noGrp="1"/>
          </p:cNvSpPr>
          <p:nvPr>
            <p:ph type="sldNum" sz="quarter" idx="12"/>
          </p:nvPr>
        </p:nvSpPr>
        <p:spPr/>
        <p:txBody>
          <a:bodyPr/>
          <a:lstStyle/>
          <a:p>
            <a:fld id="{F6749599-A71F-4AFA-951F-C6C28F6733EF}" type="slidenum">
              <a:rPr lang="de-DE" smtClean="0"/>
              <a:t>‹#›</a:t>
            </a:fld>
            <a:endParaRPr lang="de-DE"/>
          </a:p>
        </p:txBody>
      </p:sp>
    </p:spTree>
    <p:extLst>
      <p:ext uri="{BB962C8B-B14F-4D97-AF65-F5344CB8AC3E}">
        <p14:creationId xmlns:p14="http://schemas.microsoft.com/office/powerpoint/2010/main" val="28666479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DBFF84-CA88-4F8B-8CF2-0A08B118E4A7}"/>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1D9B52FA-4A29-4336-9672-3603D4F446A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4D2134E-D51D-4353-9468-6CC76F25DE2A}"/>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FC6CFBA8-1EF5-4175-89AB-E9F3584ACEE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8300D2C-A1A4-48FE-A696-2BA2B08C852D}"/>
              </a:ext>
            </a:extLst>
          </p:cNvPr>
          <p:cNvSpPr>
            <a:spLocks noGrp="1"/>
          </p:cNvSpPr>
          <p:nvPr>
            <p:ph type="sldNum" sz="quarter" idx="12"/>
          </p:nvPr>
        </p:nvSpPr>
        <p:spPr/>
        <p:txBody>
          <a:bodyPr/>
          <a:lstStyle/>
          <a:p>
            <a:fld id="{F6749599-A71F-4AFA-951F-C6C28F6733EF}" type="slidenum">
              <a:rPr lang="de-DE" smtClean="0"/>
              <a:t>‹#›</a:t>
            </a:fld>
            <a:endParaRPr lang="de-DE"/>
          </a:p>
        </p:txBody>
      </p:sp>
    </p:spTree>
    <p:extLst>
      <p:ext uri="{BB962C8B-B14F-4D97-AF65-F5344CB8AC3E}">
        <p14:creationId xmlns:p14="http://schemas.microsoft.com/office/powerpoint/2010/main" val="358593924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AB643E2C-2AEA-4CFB-BB4C-C8950B217AF8}"/>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D0EC238B-0185-4BE8-BF9D-F096149880C9}"/>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C5B03BD-D129-4FC4-B017-ADCEFD4FC1DB}"/>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0E4A255C-1B06-4278-BF36-87A4B4F3AE1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D3586FC-7023-47EC-A5F6-DDAACA304DC4}"/>
              </a:ext>
            </a:extLst>
          </p:cNvPr>
          <p:cNvSpPr>
            <a:spLocks noGrp="1"/>
          </p:cNvSpPr>
          <p:nvPr>
            <p:ph type="sldNum" sz="quarter" idx="12"/>
          </p:nvPr>
        </p:nvSpPr>
        <p:spPr/>
        <p:txBody>
          <a:bodyPr/>
          <a:lstStyle/>
          <a:p>
            <a:fld id="{F6749599-A71F-4AFA-951F-C6C28F6733EF}" type="slidenum">
              <a:rPr lang="de-DE" smtClean="0"/>
              <a:t>‹#›</a:t>
            </a:fld>
            <a:endParaRPr lang="de-DE"/>
          </a:p>
        </p:txBody>
      </p:sp>
    </p:spTree>
    <p:extLst>
      <p:ext uri="{BB962C8B-B14F-4D97-AF65-F5344CB8AC3E}">
        <p14:creationId xmlns:p14="http://schemas.microsoft.com/office/powerpoint/2010/main" val="963011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r>
              <a:rPr lang="de-DE"/>
              <a:t>Titel der Präsentation</a:t>
            </a:r>
            <a:endParaRPr lang="en-US"/>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r>
              <a:rPr lang="de-DE"/>
              <a:t>22.01.2019</a:t>
            </a:r>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r>
              <a:rPr lang="de-DE"/>
              <a:t>Seite </a:t>
            </a:r>
            <a:fld id="{3A8B5DB7-81A8-4ED4-916B-6B23CD603687}" type="slidenum">
              <a:rPr smtClean="0"/>
              <a:pPr/>
              <a:t>‹#›</a:t>
            </a:fld>
            <a:endParaRPr/>
          </a:p>
        </p:txBody>
      </p:sp>
      <p:sp>
        <p:nvSpPr>
          <p:cNvPr id="6" name="Textplatzhalter 7">
            <a:extLst>
              <a:ext uri="{FF2B5EF4-FFF2-40B4-BE49-F238E27FC236}">
                <a16:creationId xmlns:a16="http://schemas.microsoft.com/office/drawing/2014/main" id="{F0E6115A-0138-4831-8CBC-F3B86D4660B2}"/>
              </a:ext>
            </a:extLst>
          </p:cNvPr>
          <p:cNvSpPr>
            <a:spLocks noGrp="1"/>
          </p:cNvSpPr>
          <p:nvPr>
            <p:ph type="body" sz="quarter" idx="13"/>
          </p:nvPr>
        </p:nvSpPr>
        <p:spPr bwMode="gray">
          <a:xfrm>
            <a:off x="599757" y="1361293"/>
            <a:ext cx="9563579" cy="4660625"/>
          </a:xfrm>
        </p:spPr>
        <p:txBody>
          <a:bodyPr/>
          <a:lstStyle>
            <a:lvl1pPr marL="304792" indent="-304792">
              <a:spcBef>
                <a:spcPts val="2400"/>
              </a:spcBef>
              <a:buFont typeface="+mj-lt"/>
              <a:buAutoNum type="arabicPeriod"/>
              <a:defRPr/>
            </a:lvl1pPr>
          </a:lstStyle>
          <a:p>
            <a:pPr lvl="0"/>
            <a:r>
              <a:rPr lang="de-DE"/>
              <a:t>Mastertextformat bearbeiten</a:t>
            </a:r>
          </a:p>
        </p:txBody>
      </p:sp>
    </p:spTree>
    <p:extLst>
      <p:ext uri="{BB962C8B-B14F-4D97-AF65-F5344CB8AC3E}">
        <p14:creationId xmlns:p14="http://schemas.microsoft.com/office/powerpoint/2010/main" val="1615336190"/>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Kapitelstartfolie s/w ">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p:nvPicPr>
        <p:blipFill rotWithShape="1">
          <a:blip r:embed="rId2"/>
          <a:srcRect t="234" b="7466"/>
          <a:stretch/>
        </p:blipFill>
        <p:spPr bwMode="gray">
          <a:xfrm>
            <a:off x="164181" y="165100"/>
            <a:ext cx="11858487" cy="5968659"/>
          </a:xfrm>
          <a:prstGeom prst="rect">
            <a:avLst/>
          </a:prstGeom>
        </p:spPr>
      </p:pic>
      <p:pic>
        <p:nvPicPr>
          <p:cNvPr id="20" name="Grafik 19" descr="Ein Bild, das Säge enthält.&#10;&#10;Automatisch generierte Beschreibung">
            <a:extLst>
              <a:ext uri="{FF2B5EF4-FFF2-40B4-BE49-F238E27FC236}">
                <a16:creationId xmlns:a16="http://schemas.microsoft.com/office/drawing/2014/main" id="{BCF144E3-F322-4496-87EE-8035011D1AB8}"/>
              </a:ext>
            </a:extLst>
          </p:cNvPr>
          <p:cNvPicPr>
            <a:picLocks noChangeAspect="1"/>
          </p:cNvPicPr>
          <p:nvPr/>
        </p:nvPicPr>
        <p:blipFill>
          <a:blip r:embed="rId3"/>
          <a:stretch>
            <a:fillRect/>
          </a:stretch>
        </p:blipFill>
        <p:spPr bwMode="gray">
          <a:xfrm>
            <a:off x="164180" y="2093674"/>
            <a:ext cx="11860800" cy="4040085"/>
          </a:xfrm>
          <a:prstGeom prst="rect">
            <a:avLst/>
          </a:prstGeom>
        </p:spPr>
      </p:pic>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4938863"/>
            <a:ext cx="10627783" cy="292388"/>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de-DE"/>
              <a:t>Dies ist die </a:t>
            </a:r>
            <a:r>
              <a:rPr lang="de-DE" err="1"/>
              <a:t>Subline</a:t>
            </a:r>
            <a:endParaRPr lang="de-DE"/>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933131" y="3793150"/>
            <a:ext cx="10628948" cy="960263"/>
          </a:xfrm>
          <a:prstGeom prst="rect">
            <a:avLst/>
          </a:prstGeom>
        </p:spPr>
        <p:txBody>
          <a:bodyPr wrap="square">
            <a:spAutoFit/>
          </a:bodyPr>
          <a:lstStyle>
            <a:lvl1pPr>
              <a:defRPr sz="3467" b="1">
                <a:solidFill>
                  <a:schemeClr val="tx1"/>
                </a:solidFill>
              </a:defRPr>
            </a:lvl1pPr>
          </a:lstStyle>
          <a:p>
            <a:r>
              <a:rPr lang="de-DE"/>
              <a:t>Kapitel- Startfolie</a:t>
            </a:r>
            <a:br>
              <a:rPr lang="de-DE"/>
            </a:br>
            <a:r>
              <a:rPr lang="de-DE" noProof="0"/>
              <a:t>mit s/w GIZ Key Visual</a:t>
            </a:r>
            <a:endParaRPr lang="de-DE"/>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p:txBody>
          <a:bodyPr/>
          <a:lstStyle/>
          <a:p>
            <a:fld id="{453A4F7E-04D6-4187-9A68-B6D37A0800CA}" type="slidenum">
              <a:rPr lang="de-DE" smtClean="0"/>
              <a:t>‹#›</a:t>
            </a:fld>
            <a:endParaRPr lang="de-DE"/>
          </a:p>
        </p:txBody>
      </p:sp>
    </p:spTree>
    <p:extLst>
      <p:ext uri="{BB962C8B-B14F-4D97-AF65-F5344CB8AC3E}">
        <p14:creationId xmlns:p14="http://schemas.microsoft.com/office/powerpoint/2010/main" val="374888320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Kapitelstartfolie Foto">
    <p:spTree>
      <p:nvGrpSpPr>
        <p:cNvPr id="1" name=""/>
        <p:cNvGrpSpPr/>
        <p:nvPr/>
      </p:nvGrpSpPr>
      <p:grpSpPr>
        <a:xfrm>
          <a:off x="0" y="0"/>
          <a:ext cx="0" cy="0"/>
          <a:chOff x="0" y="0"/>
          <a:chExt cx="0" cy="0"/>
        </a:xfrm>
      </p:grpSpPr>
      <p:pic>
        <p:nvPicPr>
          <p:cNvPr id="30" name="Grafik 29" descr="Ein Bild, das Screenshot enthält.&#10;&#10;Automatisch generierte Beschreibung">
            <a:extLst>
              <a:ext uri="{FF2B5EF4-FFF2-40B4-BE49-F238E27FC236}">
                <a16:creationId xmlns:a16="http://schemas.microsoft.com/office/drawing/2014/main" id="{44D13A53-E295-469E-858E-7B58C3A9BDEE}"/>
              </a:ext>
            </a:extLst>
          </p:cNvPr>
          <p:cNvPicPr>
            <a:picLocks noChangeAspect="1"/>
          </p:cNvPicPr>
          <p:nvPr/>
        </p:nvPicPr>
        <p:blipFill rotWithShape="1">
          <a:blip r:embed="rId2"/>
          <a:srcRect r="60723"/>
          <a:stretch/>
        </p:blipFill>
        <p:spPr>
          <a:xfrm>
            <a:off x="10001292" y="1136801"/>
            <a:ext cx="620963" cy="751359"/>
          </a:xfrm>
          <a:prstGeom prst="rect">
            <a:avLst/>
          </a:prstGeom>
        </p:spPr>
      </p:pic>
      <p:pic>
        <p:nvPicPr>
          <p:cNvPr id="31" name="Grafik 30" descr="Ein Bild, das Screenshot enthält.&#10;&#10;Automatisch generierte Beschreibung">
            <a:extLst>
              <a:ext uri="{FF2B5EF4-FFF2-40B4-BE49-F238E27FC236}">
                <a16:creationId xmlns:a16="http://schemas.microsoft.com/office/drawing/2014/main" id="{039598BE-791E-4D95-98E2-387FD9AFFE2B}"/>
              </a:ext>
            </a:extLst>
          </p:cNvPr>
          <p:cNvPicPr>
            <a:picLocks noChangeAspect="1"/>
          </p:cNvPicPr>
          <p:nvPr/>
        </p:nvPicPr>
        <p:blipFill>
          <a:blip r:embed="rId3"/>
          <a:stretch>
            <a:fillRect/>
          </a:stretch>
        </p:blipFill>
        <p:spPr>
          <a:xfrm>
            <a:off x="7453078" y="1136801"/>
            <a:ext cx="2113197" cy="751359"/>
          </a:xfrm>
          <a:prstGeom prst="rect">
            <a:avLst/>
          </a:prstGeom>
        </p:spPr>
      </p:pic>
      <p:sp>
        <p:nvSpPr>
          <p:cNvPr id="32" name="Rechteck 31">
            <a:extLst>
              <a:ext uri="{FF2B5EF4-FFF2-40B4-BE49-F238E27FC236}">
                <a16:creationId xmlns:a16="http://schemas.microsoft.com/office/drawing/2014/main" id="{15D7DBD6-6353-423F-8FD4-C16E2BBCE1B4}"/>
              </a:ext>
            </a:extLst>
          </p:cNvPr>
          <p:cNvSpPr/>
          <p:nvPr/>
        </p:nvSpPr>
        <p:spPr bwMode="gray">
          <a:xfrm>
            <a:off x="8734474" y="1509303"/>
            <a:ext cx="844305" cy="191324"/>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33" name="Rechteck">
            <a:extLst>
              <a:ext uri="{FF2B5EF4-FFF2-40B4-BE49-F238E27FC236}">
                <a16:creationId xmlns:a16="http://schemas.microsoft.com/office/drawing/2014/main" id="{ED021507-F859-4746-88F8-317706961200}"/>
              </a:ext>
            </a:extLst>
          </p:cNvPr>
          <p:cNvSpPr/>
          <p:nvPr/>
        </p:nvSpPr>
        <p:spPr bwMode="gray">
          <a:xfrm>
            <a:off x="10033796" y="1373457"/>
            <a:ext cx="575955" cy="45084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13" name="Bildplatzhalter">
            <a:extLst>
              <a:ext uri="{FF2B5EF4-FFF2-40B4-BE49-F238E27FC236}">
                <a16:creationId xmlns:a16="http://schemas.microsoft.com/office/drawing/2014/main" id="{670A352A-9075-4383-BC37-7EF209BB4A7F}"/>
              </a:ext>
            </a:extLst>
          </p:cNvPr>
          <p:cNvSpPr>
            <a:spLocks noGrp="1"/>
          </p:cNvSpPr>
          <p:nvPr>
            <p:ph type="pic" sz="quarter" idx="11" hasCustomPrompt="1"/>
          </p:nvPr>
        </p:nvSpPr>
        <p:spPr bwMode="gray">
          <a:xfrm>
            <a:off x="164181" y="165100"/>
            <a:ext cx="11858487" cy="5968659"/>
          </a:xfrm>
          <a:noFill/>
        </p:spPr>
        <p:txBody>
          <a:bodyPr tIns="720000" rIns="0"/>
          <a:lstStyle>
            <a:lvl1pPr marL="0" marR="0" indent="0" algn="ctr" defTabSz="914377" rtl="0" eaLnBrk="1" fontAlgn="auto" latinLnBrk="0" hangingPunct="1">
              <a:lnSpc>
                <a:spcPct val="90000"/>
              </a:lnSpc>
              <a:spcBef>
                <a:spcPts val="0"/>
              </a:spcBef>
              <a:spcAft>
                <a:spcPts val="0"/>
              </a:spcAft>
              <a:buClrTx/>
              <a:buSzTx/>
              <a:buFont typeface="Arial" panose="020B0604020202020204" pitchFamily="34" charset="0"/>
              <a:buNone/>
              <a:tabLst/>
              <a:defRPr sz="667">
                <a:solidFill>
                  <a:schemeClr val="accent1"/>
                </a:solidFill>
              </a:defRPr>
            </a:lvl1pPr>
          </a:lstStyle>
          <a:p>
            <a:r>
              <a:rPr lang="de-DE"/>
              <a:t>.</a:t>
            </a:r>
          </a:p>
        </p:txBody>
      </p:sp>
      <p:sp>
        <p:nvSpPr>
          <p:cNvPr id="3" name="1.">
            <a:extLst>
              <a:ext uri="{FF2B5EF4-FFF2-40B4-BE49-F238E27FC236}">
                <a16:creationId xmlns:a16="http://schemas.microsoft.com/office/drawing/2014/main" id="{6C4143CA-4DB1-41D8-8702-2CD00961FDB5}"/>
              </a:ext>
            </a:extLst>
          </p:cNvPr>
          <p:cNvSpPr/>
          <p:nvPr/>
        </p:nvSpPr>
        <p:spPr bwMode="gray">
          <a:xfrm>
            <a:off x="5456990" y="170887"/>
            <a:ext cx="196850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1. Auf dieses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Symbol klicken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um neues Fotos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einzufügen</a:t>
            </a:r>
          </a:p>
        </p:txBody>
      </p:sp>
      <p:sp>
        <p:nvSpPr>
          <p:cNvPr id="16" name="2.">
            <a:extLst>
              <a:ext uri="{FF2B5EF4-FFF2-40B4-BE49-F238E27FC236}">
                <a16:creationId xmlns:a16="http://schemas.microsoft.com/office/drawing/2014/main" id="{8F222F02-A2DC-42E9-84D4-4ACEFEE70A4D}"/>
              </a:ext>
            </a:extLst>
          </p:cNvPr>
          <p:cNvSpPr/>
          <p:nvPr/>
        </p:nvSpPr>
        <p:spPr bwMode="gray">
          <a:xfrm>
            <a:off x="7335817" y="170887"/>
            <a:ext cx="1968500" cy="535531"/>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2. Folie wieder zurücksetzen</a:t>
            </a:r>
          </a:p>
        </p:txBody>
      </p:sp>
      <p:sp>
        <p:nvSpPr>
          <p:cNvPr id="23" name="3.">
            <a:extLst>
              <a:ext uri="{FF2B5EF4-FFF2-40B4-BE49-F238E27FC236}">
                <a16:creationId xmlns:a16="http://schemas.microsoft.com/office/drawing/2014/main" id="{C15972D1-066C-49B6-94E5-4A7A0A3B2587}"/>
              </a:ext>
            </a:extLst>
          </p:cNvPr>
          <p:cNvSpPr/>
          <p:nvPr/>
        </p:nvSpPr>
        <p:spPr bwMode="gray">
          <a:xfrm>
            <a:off x="9903959" y="170887"/>
            <a:ext cx="226278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3. ggfs. mit „Zuschneiden“ den Ausschnitt verändern</a:t>
            </a:r>
            <a:br>
              <a:rPr kumimoji="0" lang="de-DE" sz="1600" b="0" i="0" u="none" strike="noStrike" kern="1200" cap="none" spc="0" normalizeH="0" baseline="0" noProof="0">
                <a:ln>
                  <a:noFill/>
                </a:ln>
                <a:solidFill>
                  <a:prstClr val="black"/>
                </a:solidFill>
                <a:effectLst/>
                <a:uLnTx/>
                <a:uFillTx/>
                <a:latin typeface="+mn-lt"/>
                <a:ea typeface="+mn-ea"/>
                <a:cs typeface="+mn-cs"/>
              </a:rPr>
            </a:br>
            <a:endParaRPr kumimoji="0" lang="de-DE" sz="1600" b="0" i="0" u="none" strike="noStrike" kern="1200" cap="none" spc="0" normalizeH="0" baseline="0" noProof="0">
              <a:ln>
                <a:noFill/>
              </a:ln>
              <a:solidFill>
                <a:prstClr val="black"/>
              </a:solidFill>
              <a:effectLst/>
              <a:uLnTx/>
              <a:uFillTx/>
              <a:latin typeface="+mn-lt"/>
              <a:ea typeface="+mn-ea"/>
              <a:cs typeface="+mn-cs"/>
            </a:endParaRPr>
          </a:p>
        </p:txBody>
      </p:sp>
      <p:cxnSp>
        <p:nvCxnSpPr>
          <p:cNvPr id="6" name="Gerade Verbindung mit Pfeil 5">
            <a:extLst>
              <a:ext uri="{FF2B5EF4-FFF2-40B4-BE49-F238E27FC236}">
                <a16:creationId xmlns:a16="http://schemas.microsoft.com/office/drawing/2014/main" id="{FE685868-EA5A-4891-A28F-04F16BEAED38}"/>
              </a:ext>
            </a:extLst>
          </p:cNvPr>
          <p:cNvCxnSpPr/>
          <p:nvPr/>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9" name="how">
            <a:extLst>
              <a:ext uri="{FF2B5EF4-FFF2-40B4-BE49-F238E27FC236}">
                <a16:creationId xmlns:a16="http://schemas.microsoft.com/office/drawing/2014/main" id="{B4432FF7-B852-4F03-B6BA-EEC7AD563D82}"/>
              </a:ext>
            </a:extLst>
          </p:cNvPr>
          <p:cNvSpPr txBox="1"/>
          <p:nvPr/>
        </p:nvSpPr>
        <p:spPr bwMode="gray">
          <a:xfrm>
            <a:off x="-3793918" y="237067"/>
            <a:ext cx="3712427" cy="1384995"/>
          </a:xfrm>
          <a:prstGeom prst="rect">
            <a:avLst/>
          </a:prstGeom>
          <a:noFill/>
        </p:spPr>
        <p:txBody>
          <a:bodyPr wrap="none" rtlCol="0">
            <a:spAutoFit/>
          </a:bodyPr>
          <a:lstStyle/>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Auf Bild oberhalb der Transparenz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Bild mit Taste ENTF löschen.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 Auf kleines Symbol in der Mitte der Seite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Foto auswählen.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Unter „Start/Folie zurücksetzen“.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Bei Bedarf unter „Format/Schneidewerkzeug“ </a:t>
            </a:r>
            <a:br>
              <a:rPr lang="de-DE" sz="1200" b="0">
                <a:solidFill>
                  <a:schemeClr val="bg1">
                    <a:lumMod val="50000"/>
                  </a:schemeClr>
                </a:solidFill>
              </a:rPr>
            </a:br>
            <a:r>
              <a:rPr lang="de-DE" sz="1200" b="0">
                <a:solidFill>
                  <a:schemeClr val="bg1">
                    <a:lumMod val="50000"/>
                  </a:schemeClr>
                </a:solidFill>
              </a:rPr>
              <a:t>Ausschnitt bearbeiten.</a:t>
            </a:r>
          </a:p>
        </p:txBody>
      </p:sp>
      <p:sp>
        <p:nvSpPr>
          <p:cNvPr id="10" name="Dreieck">
            <a:extLst>
              <a:ext uri="{FF2B5EF4-FFF2-40B4-BE49-F238E27FC236}">
                <a16:creationId xmlns:a16="http://schemas.microsoft.com/office/drawing/2014/main" id="{22DB09A9-BCD0-4F35-8DC4-DDFE9DE6C2F9}"/>
              </a:ext>
            </a:extLst>
          </p:cNvPr>
          <p:cNvSpPr/>
          <p:nvPr/>
        </p:nvSpPr>
        <p:spPr bwMode="gray">
          <a:xfrm rot="5400000">
            <a:off x="-222463" y="562187"/>
            <a:ext cx="281941" cy="6096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15" name="Headline">
            <a:extLst>
              <a:ext uri="{FF2B5EF4-FFF2-40B4-BE49-F238E27FC236}">
                <a16:creationId xmlns:a16="http://schemas.microsoft.com/office/drawing/2014/main" id="{F8646EF2-FE73-41DC-B654-C5012A3720DD}"/>
              </a:ext>
            </a:extLst>
          </p:cNvPr>
          <p:cNvSpPr>
            <a:spLocks noGrp="1"/>
          </p:cNvSpPr>
          <p:nvPr>
            <p:ph type="title" hasCustomPrompt="1"/>
          </p:nvPr>
        </p:nvSpPr>
        <p:spPr bwMode="gray">
          <a:xfrm>
            <a:off x="164181" y="2093674"/>
            <a:ext cx="11858487" cy="4040085"/>
          </a:xfrm>
          <a:prstGeom prst="rect">
            <a:avLst/>
          </a:prstGeom>
          <a:blipFill dpi="0" rotWithShape="1">
            <a:blip r:embed="rId4">
              <a:alphaModFix amt="80000"/>
            </a:blip>
            <a:srcRect/>
            <a:stretch>
              <a:fillRect l="-10" r="-10"/>
            </a:stretch>
          </a:blipFill>
        </p:spPr>
        <p:txBody>
          <a:bodyPr wrap="square" lIns="576000" bIns="1036800" anchor="b">
            <a:noAutofit/>
          </a:bodyPr>
          <a:lstStyle>
            <a:lvl1pPr>
              <a:defRPr sz="3467" b="1">
                <a:solidFill>
                  <a:schemeClr val="tx1"/>
                </a:solidFill>
              </a:defRPr>
            </a:lvl1pPr>
          </a:lstStyle>
          <a:p>
            <a:r>
              <a:rPr lang="de-DE"/>
              <a:t>Kapitel- Startfolie</a:t>
            </a:r>
            <a:br>
              <a:rPr lang="de-DE"/>
            </a:br>
            <a:r>
              <a:rPr lang="de-DE"/>
              <a:t>mit Hintergrundfoto (austauschbar)</a:t>
            </a:r>
          </a:p>
        </p:txBody>
      </p:sp>
      <p:pic>
        <p:nvPicPr>
          <p:cNvPr id="26" name="Beispiel" descr="Ein Bild, das Wand, Gebäude enthält.&#10;&#10;Automatisch generierte Beschreibung">
            <a:extLst>
              <a:ext uri="{FF2B5EF4-FFF2-40B4-BE49-F238E27FC236}">
                <a16:creationId xmlns:a16="http://schemas.microsoft.com/office/drawing/2014/main" id="{317CFD46-37B5-4632-BBA4-3F2278F98B67}"/>
              </a:ext>
            </a:extLst>
          </p:cNvPr>
          <p:cNvPicPr>
            <a:picLocks noChangeAspect="1"/>
          </p:cNvPicPr>
          <p:nvPr/>
        </p:nvPicPr>
        <p:blipFill>
          <a:blip r:embed="rId5"/>
          <a:stretch>
            <a:fillRect/>
          </a:stretch>
        </p:blipFill>
        <p:spPr bwMode="gray">
          <a:xfrm>
            <a:off x="9996030" y="1966807"/>
            <a:ext cx="1662545" cy="1147156"/>
          </a:xfrm>
          <a:prstGeom prst="rect">
            <a:avLst/>
          </a:prstGeom>
        </p:spPr>
      </p:pic>
      <p:sp>
        <p:nvSpPr>
          <p:cNvPr id="2" name="Datumsplatzhalter 1">
            <a:extLst>
              <a:ext uri="{FF2B5EF4-FFF2-40B4-BE49-F238E27FC236}">
                <a16:creationId xmlns:a16="http://schemas.microsoft.com/office/drawing/2014/main" id="{FDD79862-8BF3-4D14-AF58-2F22BF60427E}"/>
              </a:ext>
            </a:extLst>
          </p:cNvPr>
          <p:cNvSpPr>
            <a:spLocks noGrp="1"/>
          </p:cNvSpPr>
          <p:nvPr>
            <p:ph type="dt" sz="half" idx="12"/>
          </p:nvPr>
        </p:nvSpPr>
        <p:spPr bwMode="gray"/>
        <p:txBody>
          <a:bodyPr/>
          <a:lstStyle/>
          <a:p>
            <a:fld id="{D414CC3B-E4E3-4FB7-9CE0-769A0E72853D}" type="datetimeFigureOut">
              <a:rPr lang="de-DE" smtClean="0"/>
              <a:t>07.06.2021</a:t>
            </a:fld>
            <a:endParaRPr lang="de-DE"/>
          </a:p>
        </p:txBody>
      </p:sp>
      <p:sp>
        <p:nvSpPr>
          <p:cNvPr id="4" name="Fußzeilenplatzhalter 3">
            <a:extLst>
              <a:ext uri="{FF2B5EF4-FFF2-40B4-BE49-F238E27FC236}">
                <a16:creationId xmlns:a16="http://schemas.microsoft.com/office/drawing/2014/main" id="{2CB5F56C-6422-4495-9DA4-2AF22406E267}"/>
              </a:ext>
            </a:extLst>
          </p:cNvPr>
          <p:cNvSpPr>
            <a:spLocks noGrp="1"/>
          </p:cNvSpPr>
          <p:nvPr>
            <p:ph type="ftr" sz="quarter" idx="13"/>
          </p:nvPr>
        </p:nvSpPr>
        <p:spPr bwMode="gray"/>
        <p:txBody>
          <a:bodyPr/>
          <a:lstStyle/>
          <a:p>
            <a:endParaRPr lang="de-DE"/>
          </a:p>
        </p:txBody>
      </p:sp>
      <p:sp>
        <p:nvSpPr>
          <p:cNvPr id="5" name="Foliennummernplatzhalter 4">
            <a:extLst>
              <a:ext uri="{FF2B5EF4-FFF2-40B4-BE49-F238E27FC236}">
                <a16:creationId xmlns:a16="http://schemas.microsoft.com/office/drawing/2014/main" id="{2D7E061E-EDDF-4769-84B3-644BEC3FD70D}"/>
              </a:ext>
            </a:extLst>
          </p:cNvPr>
          <p:cNvSpPr>
            <a:spLocks noGrp="1"/>
          </p:cNvSpPr>
          <p:nvPr>
            <p:ph type="sldNum" sz="quarter" idx="14"/>
          </p:nvPr>
        </p:nvSpPr>
        <p:spPr bwMode="gray"/>
        <p:txBody>
          <a:bodyPr/>
          <a:lstStyle/>
          <a:p>
            <a:fld id="{453A4F7E-04D6-4187-9A68-B6D37A0800CA}" type="slidenum">
              <a:rPr lang="de-DE" smtClean="0"/>
              <a:t>‹#›</a:t>
            </a:fld>
            <a:endParaRPr lang="de-DE"/>
          </a:p>
        </p:txBody>
      </p:sp>
      <p:sp>
        <p:nvSpPr>
          <p:cNvPr id="28" name="Subline">
            <a:extLst>
              <a:ext uri="{FF2B5EF4-FFF2-40B4-BE49-F238E27FC236}">
                <a16:creationId xmlns:a16="http://schemas.microsoft.com/office/drawing/2014/main" id="{6699B1E5-C447-4674-92BB-C2A1F3ADCF99}"/>
              </a:ext>
            </a:extLst>
          </p:cNvPr>
          <p:cNvSpPr>
            <a:spLocks noGrp="1"/>
          </p:cNvSpPr>
          <p:nvPr>
            <p:ph type="body" sz="quarter" idx="10" hasCustomPrompt="1"/>
          </p:nvPr>
        </p:nvSpPr>
        <p:spPr bwMode="gray">
          <a:xfrm>
            <a:off x="933131" y="4938863"/>
            <a:ext cx="10627783" cy="292388"/>
          </a:xfrm>
        </p:spPr>
        <p:txBody>
          <a:bodyPr>
            <a:spAutoFit/>
          </a:bodyPr>
          <a:lstStyle>
            <a:lvl1pPr marL="0" indent="0">
              <a:lnSpc>
                <a:spcPct val="95000"/>
              </a:lnSpc>
              <a:spcBef>
                <a:spcPts val="0"/>
              </a:spcBef>
              <a:spcAft>
                <a:spcPts val="0"/>
              </a:spcAft>
              <a:buNone/>
              <a:defRPr sz="2000">
                <a:solidFill>
                  <a:schemeClr val="tx1"/>
                </a:solidFill>
              </a:defRPr>
            </a:lvl1pPr>
          </a:lstStyle>
          <a:p>
            <a:pPr lvl="0"/>
            <a:r>
              <a:rPr lang="de-DE"/>
              <a:t>Dies ist die </a:t>
            </a:r>
            <a:r>
              <a:rPr lang="de-DE" err="1"/>
              <a:t>Subline</a:t>
            </a:r>
            <a:endParaRPr lang="de-DE"/>
          </a:p>
        </p:txBody>
      </p:sp>
      <p:cxnSp>
        <p:nvCxnSpPr>
          <p:cNvPr id="29" name="Gerade Verbindung mit Pfeil 28">
            <a:extLst>
              <a:ext uri="{FF2B5EF4-FFF2-40B4-BE49-F238E27FC236}">
                <a16:creationId xmlns:a16="http://schemas.microsoft.com/office/drawing/2014/main" id="{32E200F4-77BE-447A-A909-46651560A0DE}"/>
              </a:ext>
            </a:extLst>
          </p:cNvPr>
          <p:cNvCxnSpPr/>
          <p:nvPr/>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051539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Kapitelstartfolie Alternative">
    <p:spTree>
      <p:nvGrpSpPr>
        <p:cNvPr id="1" name=""/>
        <p:cNvGrpSpPr/>
        <p:nvPr/>
      </p:nvGrpSpPr>
      <p:grpSpPr>
        <a:xfrm>
          <a:off x="0" y="0"/>
          <a:ext cx="0" cy="0"/>
          <a:chOff x="0" y="0"/>
          <a:chExt cx="0" cy="0"/>
        </a:xfrm>
      </p:grpSpPr>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3700611"/>
            <a:ext cx="10627783" cy="292388"/>
          </a:xfrm>
        </p:spPr>
        <p:txBody>
          <a:bodyPr>
            <a:spAutoFit/>
          </a:bodyPr>
          <a:lstStyle>
            <a:lvl1pPr marL="0" indent="0">
              <a:lnSpc>
                <a:spcPct val="95000"/>
              </a:lnSpc>
              <a:spcBef>
                <a:spcPts val="0"/>
              </a:spcBef>
              <a:spcAft>
                <a:spcPts val="0"/>
              </a:spcAft>
              <a:buNone/>
              <a:defRPr sz="2000">
                <a:solidFill>
                  <a:schemeClr val="tx1"/>
                </a:solidFill>
              </a:defRPr>
            </a:lvl1pPr>
          </a:lstStyle>
          <a:p>
            <a:pPr lvl="0"/>
            <a:r>
              <a:rPr lang="de-DE"/>
              <a:t>Dies ist die </a:t>
            </a:r>
            <a:r>
              <a:rPr lang="de-DE" err="1"/>
              <a:t>Subline</a:t>
            </a:r>
            <a:endParaRPr lang="de-DE"/>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933131" y="2542198"/>
            <a:ext cx="10628948" cy="960263"/>
          </a:xfrm>
          <a:prstGeom prst="rect">
            <a:avLst/>
          </a:prstGeom>
        </p:spPr>
        <p:txBody>
          <a:bodyPr wrap="square">
            <a:spAutoFit/>
          </a:bodyPr>
          <a:lstStyle>
            <a:lvl1pPr>
              <a:defRPr sz="3467" b="1">
                <a:solidFill>
                  <a:schemeClr val="tx1"/>
                </a:solidFill>
              </a:defRPr>
            </a:lvl1pPr>
          </a:lstStyle>
          <a:p>
            <a:r>
              <a:rPr lang="de-DE"/>
              <a:t>Kapitel- Startfolie</a:t>
            </a:r>
            <a:br>
              <a:rPr lang="de-DE"/>
            </a:br>
            <a:r>
              <a:rPr lang="de-DE"/>
              <a:t>Diese kann auch zweizeilig sein</a:t>
            </a:r>
          </a:p>
        </p:txBody>
      </p:sp>
      <p:grpSp>
        <p:nvGrpSpPr>
          <p:cNvPr id="8" name="Key Visual">
            <a:extLst>
              <a:ext uri="{FF2B5EF4-FFF2-40B4-BE49-F238E27FC236}">
                <a16:creationId xmlns:a16="http://schemas.microsoft.com/office/drawing/2014/main" id="{1E0F1E1C-CA23-484C-B4BB-7C7FB71D6C86}"/>
              </a:ext>
            </a:extLst>
          </p:cNvPr>
          <p:cNvGrpSpPr/>
          <p:nvPr/>
        </p:nvGrpSpPr>
        <p:grpSpPr bwMode="gray">
          <a:xfrm>
            <a:off x="164181" y="165101"/>
            <a:ext cx="5044017" cy="1340924"/>
            <a:chOff x="4846637" y="119557"/>
            <a:chExt cx="3783013" cy="1005693"/>
          </a:xfrm>
        </p:grpSpPr>
        <p:sp>
          <p:nvSpPr>
            <p:cNvPr id="9" name="Freihandform: Form 8">
              <a:extLst>
                <a:ext uri="{FF2B5EF4-FFF2-40B4-BE49-F238E27FC236}">
                  <a16:creationId xmlns:a16="http://schemas.microsoft.com/office/drawing/2014/main" id="{361BEDD0-CC28-449C-8AF8-28ECB9820DCA}"/>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Freihandform: Form 10">
              <a:extLst>
                <a:ext uri="{FF2B5EF4-FFF2-40B4-BE49-F238E27FC236}">
                  <a16:creationId xmlns:a16="http://schemas.microsoft.com/office/drawing/2014/main" id="{2AF78ACF-6170-47AC-80E0-F6021AD8B19F}"/>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2" name="Freihandform: Form 11">
              <a:extLst>
                <a:ext uri="{FF2B5EF4-FFF2-40B4-BE49-F238E27FC236}">
                  <a16:creationId xmlns:a16="http://schemas.microsoft.com/office/drawing/2014/main" id="{5BAE5611-256D-4234-B00F-EB779B3EA961}"/>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4" name="Freihandform: Form 13">
              <a:extLst>
                <a:ext uri="{FF2B5EF4-FFF2-40B4-BE49-F238E27FC236}">
                  <a16:creationId xmlns:a16="http://schemas.microsoft.com/office/drawing/2014/main" id="{D32235C7-71CD-4034-844A-03FD0D112CE2}"/>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6" name="Freihandform: Form 15">
              <a:extLst>
                <a:ext uri="{FF2B5EF4-FFF2-40B4-BE49-F238E27FC236}">
                  <a16:creationId xmlns:a16="http://schemas.microsoft.com/office/drawing/2014/main" id="{717CA073-D9FE-4EFD-801F-27AB9308B312}"/>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
        <p:nvSpPr>
          <p:cNvPr id="2" name="Datumsplatzhalter 1">
            <a:extLst>
              <a:ext uri="{FF2B5EF4-FFF2-40B4-BE49-F238E27FC236}">
                <a16:creationId xmlns:a16="http://schemas.microsoft.com/office/drawing/2014/main" id="{83DA937B-815A-4937-A580-EB446EC1E29C}"/>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3879C62A-D416-4679-A185-87D192D151AE}"/>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344C1EF2-B6DF-42B8-821B-BF76B5E14A26}"/>
              </a:ext>
            </a:extLst>
          </p:cNvPr>
          <p:cNvSpPr>
            <a:spLocks noGrp="1"/>
          </p:cNvSpPr>
          <p:nvPr>
            <p:ph type="sldNum" sz="quarter" idx="13"/>
          </p:nvPr>
        </p:nvSpPr>
        <p:spPr bwMode="gray"/>
        <p:txBody>
          <a:bodyPr/>
          <a:lstStyle/>
          <a:p>
            <a:fld id="{453A4F7E-04D6-4187-9A68-B6D37A0800CA}" type="slidenum">
              <a:rPr lang="de-DE" smtClean="0"/>
              <a:t>‹#›</a:t>
            </a:fld>
            <a:endParaRPr lang="de-DE"/>
          </a:p>
        </p:txBody>
      </p:sp>
    </p:spTree>
    <p:extLst>
      <p:ext uri="{BB962C8B-B14F-4D97-AF65-F5344CB8AC3E}">
        <p14:creationId xmlns:p14="http://schemas.microsoft.com/office/powerpoint/2010/main" val="142854025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Zwischenfolie s/w Visual">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p:nvSpPr>
        <p:spPr bwMode="gray">
          <a:xfrm>
            <a:off x="164181"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GB" sz="2400"/>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1114266" y="2737266"/>
            <a:ext cx="9963469" cy="506805"/>
          </a:xfrm>
          <a:prstGeom prst="rect">
            <a:avLst/>
          </a:prstGeom>
        </p:spPr>
        <p:txBody>
          <a:bodyPr wrap="square" anchor="ctr">
            <a:spAutoFit/>
          </a:bodyPr>
          <a:lstStyle>
            <a:lvl1pPr algn="ctr">
              <a:lnSpc>
                <a:spcPct val="95000"/>
              </a:lnSpc>
              <a:spcBef>
                <a:spcPts val="1600"/>
              </a:spcBef>
              <a:defRPr sz="3467" b="0">
                <a:solidFill>
                  <a:schemeClr val="tx1"/>
                </a:solidFill>
              </a:defRPr>
            </a:lvl1pPr>
          </a:lstStyle>
          <a:p>
            <a:r>
              <a:rPr lang="de-DE" noProof="0"/>
              <a:t>Zwischenfolie</a:t>
            </a:r>
            <a:endParaRPr lang="de-DE"/>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p:txBody>
          <a:bodyPr/>
          <a:lstStyle/>
          <a:p>
            <a:fld id="{453A4F7E-04D6-4187-9A68-B6D37A0800CA}" type="slidenum">
              <a:rPr lang="de-DE" smtClean="0"/>
              <a:t>‹#›</a:t>
            </a:fld>
            <a:endParaRPr lang="de-DE"/>
          </a:p>
        </p:txBody>
      </p:sp>
    </p:spTree>
    <p:extLst>
      <p:ext uri="{BB962C8B-B14F-4D97-AF65-F5344CB8AC3E}">
        <p14:creationId xmlns:p14="http://schemas.microsoft.com/office/powerpoint/2010/main" val="28994319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microsoft.com/office/2007/relationships/hdphoto" Target="../media/hdphoto1.wdp"/><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40" Type="http://schemas.openxmlformats.org/officeDocument/2006/relationships/image" Target="../media/image2.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2.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6" name="Logo">
            <a:extLst>
              <a:ext uri="{FF2B5EF4-FFF2-40B4-BE49-F238E27FC236}">
                <a16:creationId xmlns:a16="http://schemas.microsoft.com/office/drawing/2014/main" id="{9F0F5CEA-886E-4B05-93BC-F96F6B5DF08A}"/>
              </a:ext>
            </a:extLst>
          </p:cNvPr>
          <p:cNvPicPr>
            <a:picLocks noChangeAspect="1"/>
          </p:cNvPicPr>
          <p:nvPr/>
        </p:nvPicPr>
        <p:blipFill rotWithShape="1">
          <a:blip r:embed="rId38">
            <a:extLst>
              <a:ext uri="{BEBA8EAE-BF5A-486C-A8C5-ECC9F3942E4B}">
                <a14:imgProps xmlns:a14="http://schemas.microsoft.com/office/drawing/2010/main">
                  <a14:imgLayer r:embed="rId39">
                    <a14:imgEffect>
                      <a14:brightnessContrast bright="-8000"/>
                    </a14:imgEffect>
                  </a14:imgLayer>
                </a14:imgProps>
              </a:ext>
              <a:ext uri="{28A0092B-C50C-407E-A947-70E740481C1C}">
                <a14:useLocalDpi xmlns:a14="http://schemas.microsoft.com/office/drawing/2010/main" val="0"/>
              </a:ext>
            </a:extLst>
          </a:blip>
          <a:srcRect r="64013"/>
          <a:stretch/>
        </p:blipFill>
        <p:spPr bwMode="gray">
          <a:xfrm>
            <a:off x="11589389" y="6371813"/>
            <a:ext cx="413113" cy="316833"/>
          </a:xfrm>
          <a:prstGeom prst="rect">
            <a:avLst/>
          </a:prstGeom>
        </p:spPr>
      </p:pic>
      <p:sp>
        <p:nvSpPr>
          <p:cNvPr id="15" name="bar">
            <a:extLst>
              <a:ext uri="{FF2B5EF4-FFF2-40B4-BE49-F238E27FC236}">
                <a16:creationId xmlns:a16="http://schemas.microsoft.com/office/drawing/2014/main" id="{49D9F131-2158-4CE8-878F-18E76BB55EA7}"/>
              </a:ext>
            </a:extLst>
          </p:cNvPr>
          <p:cNvSpPr/>
          <p:nvPr/>
        </p:nvSpPr>
        <p:spPr bwMode="gray">
          <a:xfrm>
            <a:off x="10890251" y="6133759"/>
            <a:ext cx="1132416" cy="69195"/>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
        <p:nvSpPr>
          <p:cNvPr id="9" name="Fußzeile">
            <a:extLst>
              <a:ext uri="{FF2B5EF4-FFF2-40B4-BE49-F238E27FC236}">
                <a16:creationId xmlns:a16="http://schemas.microsoft.com/office/drawing/2014/main" id="{19B70EF4-7BC8-4A19-AF2F-96476732805A}"/>
              </a:ext>
            </a:extLst>
          </p:cNvPr>
          <p:cNvSpPr>
            <a:spLocks noGrp="1"/>
          </p:cNvSpPr>
          <p:nvPr>
            <p:ph type="ftr" sz="quarter" idx="3"/>
          </p:nvPr>
        </p:nvSpPr>
        <p:spPr bwMode="gray">
          <a:xfrm>
            <a:off x="2377363" y="6568513"/>
            <a:ext cx="7785972" cy="123111"/>
          </a:xfrm>
          <a:prstGeom prst="rect">
            <a:avLst/>
          </a:prstGeom>
        </p:spPr>
        <p:txBody>
          <a:bodyPr vert="horz" wrap="square" lIns="0" tIns="0" rIns="0" bIns="0" rtlCol="0" anchor="ctr">
            <a:spAutoFit/>
          </a:bodyPr>
          <a:lstStyle>
            <a:lvl1pPr algn="l">
              <a:defRPr sz="800" spc="51" baseline="0">
                <a:solidFill>
                  <a:schemeClr val="tx1">
                    <a:lumMod val="50000"/>
                    <a:lumOff val="50000"/>
                  </a:schemeClr>
                </a:solidFill>
                <a:latin typeface="Arial" panose="020B0604020202020204" pitchFamily="34" charset="0"/>
                <a:cs typeface="Arial" panose="020B0604020202020204" pitchFamily="34" charset="0"/>
              </a:defRPr>
            </a:lvl1pPr>
          </a:lstStyle>
          <a:p>
            <a:endParaRPr lang="de-DE"/>
          </a:p>
        </p:txBody>
      </p:sp>
      <p:sp>
        <p:nvSpPr>
          <p:cNvPr id="10" name="Datum">
            <a:extLst>
              <a:ext uri="{FF2B5EF4-FFF2-40B4-BE49-F238E27FC236}">
                <a16:creationId xmlns:a16="http://schemas.microsoft.com/office/drawing/2014/main" id="{6ED51528-C082-4A1A-9A13-B0D2B18590A6}"/>
              </a:ext>
            </a:extLst>
          </p:cNvPr>
          <p:cNvSpPr>
            <a:spLocks noGrp="1"/>
          </p:cNvSpPr>
          <p:nvPr>
            <p:ph type="dt" sz="half" idx="2"/>
          </p:nvPr>
        </p:nvSpPr>
        <p:spPr bwMode="gray">
          <a:xfrm>
            <a:off x="1412557" y="6568511"/>
            <a:ext cx="711519" cy="123111"/>
          </a:xfrm>
          <a:prstGeom prst="rect">
            <a:avLst/>
          </a:prstGeom>
        </p:spPr>
        <p:txBody>
          <a:bodyPr vert="horz" wrap="square" lIns="0" tIns="0" rIns="0" bIns="0" rtlCol="0" anchor="ctr">
            <a:spAutoFit/>
          </a:bodyPr>
          <a:lstStyle>
            <a:lvl1pPr>
              <a:defRPr lang="de-DE" sz="800" spc="51" baseline="0" smtClean="0">
                <a:solidFill>
                  <a:schemeClr val="tx1">
                    <a:lumMod val="50000"/>
                    <a:lumOff val="50000"/>
                  </a:schemeClr>
                </a:solidFill>
                <a:latin typeface="Arial" panose="020B0604020202020204" pitchFamily="34" charset="0"/>
                <a:cs typeface="Arial" panose="020B0604020202020204" pitchFamily="34" charset="0"/>
              </a:defRPr>
            </a:lvl1pPr>
          </a:lstStyle>
          <a:p>
            <a:fld id="{D414CC3B-E4E3-4FB7-9CE0-769A0E72853D}" type="datetimeFigureOut">
              <a:rPr lang="de-DE" smtClean="0"/>
              <a:t>07.06.2021</a:t>
            </a:fld>
            <a:endParaRPr lang="de-DE"/>
          </a:p>
        </p:txBody>
      </p:sp>
      <p:sp>
        <p:nvSpPr>
          <p:cNvPr id="5" name="Foliennummernplatzhalter">
            <a:extLst>
              <a:ext uri="{FF2B5EF4-FFF2-40B4-BE49-F238E27FC236}">
                <a16:creationId xmlns:a16="http://schemas.microsoft.com/office/drawing/2014/main" id="{4CDA9225-2A86-4401-A66D-D1B6B89C6007}"/>
              </a:ext>
            </a:extLst>
          </p:cNvPr>
          <p:cNvSpPr>
            <a:spLocks noGrp="1"/>
          </p:cNvSpPr>
          <p:nvPr>
            <p:ph type="sldNum" sz="quarter" idx="4"/>
          </p:nvPr>
        </p:nvSpPr>
        <p:spPr bwMode="gray">
          <a:xfrm>
            <a:off x="599756" y="6568511"/>
            <a:ext cx="601133" cy="123111"/>
          </a:xfrm>
          <a:prstGeom prst="rect">
            <a:avLst/>
          </a:prstGeom>
        </p:spPr>
        <p:txBody>
          <a:bodyPr vert="horz" wrap="square" lIns="0" tIns="0" rIns="0" bIns="0" rtlCol="0" anchor="ctr">
            <a:spAutoFit/>
          </a:bodyPr>
          <a:lstStyle>
            <a:lvl1pPr algn="l">
              <a:defRPr lang="de-DE" sz="800" spc="51" baseline="0" smtClean="0">
                <a:solidFill>
                  <a:schemeClr val="tx2"/>
                </a:solidFill>
                <a:latin typeface="Arial" panose="020B0604020202020204" pitchFamily="34" charset="0"/>
                <a:cs typeface="Arial" panose="020B0604020202020204" pitchFamily="34" charset="0"/>
              </a:defRPr>
            </a:lvl1pPr>
          </a:lstStyle>
          <a:p>
            <a:fld id="{453A4F7E-04D6-4187-9A68-B6D37A0800CA}" type="slidenum">
              <a:rPr lang="de-DE" smtClean="0"/>
              <a:t>‹#›</a:t>
            </a:fld>
            <a:endParaRPr lang="de-DE"/>
          </a:p>
        </p:txBody>
      </p:sp>
      <p:cxnSp>
        <p:nvCxnSpPr>
          <p:cNvPr id="14" name="Trennlinie 2">
            <a:extLst>
              <a:ext uri="{FF2B5EF4-FFF2-40B4-BE49-F238E27FC236}">
                <a16:creationId xmlns:a16="http://schemas.microsoft.com/office/drawing/2014/main" id="{BA7763BA-D29F-4859-88A9-E457D7D05001}"/>
              </a:ext>
            </a:extLst>
          </p:cNvPr>
          <p:cNvCxnSpPr>
            <a:cxnSpLocks/>
          </p:cNvCxnSpPr>
          <p:nvPr/>
        </p:nvCxnSpPr>
        <p:spPr bwMode="gray">
          <a:xfrm>
            <a:off x="2192865" y="6575619"/>
            <a:ext cx="0" cy="103716"/>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Trennline 1">
            <a:extLst>
              <a:ext uri="{FF2B5EF4-FFF2-40B4-BE49-F238E27FC236}">
                <a16:creationId xmlns:a16="http://schemas.microsoft.com/office/drawing/2014/main" id="{D7B3BF4D-6640-4657-BD72-5F4E0852873A}"/>
              </a:ext>
            </a:extLst>
          </p:cNvPr>
          <p:cNvCxnSpPr>
            <a:cxnSpLocks/>
          </p:cNvCxnSpPr>
          <p:nvPr/>
        </p:nvCxnSpPr>
        <p:spPr bwMode="gray">
          <a:xfrm>
            <a:off x="1223760" y="6575619"/>
            <a:ext cx="0" cy="103716"/>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
          <p:cNvSpPr>
            <a:spLocks noGrp="1"/>
          </p:cNvSpPr>
          <p:nvPr>
            <p:ph type="body" idx="1"/>
          </p:nvPr>
        </p:nvSpPr>
        <p:spPr bwMode="gray">
          <a:xfrm>
            <a:off x="599757" y="1361292"/>
            <a:ext cx="9563579" cy="4660627"/>
          </a:xfrm>
          <a:prstGeom prst="rect">
            <a:avLst/>
          </a:prstGeom>
        </p:spPr>
        <p:txBody>
          <a:bodyPr vert="horz" lIns="0" tIns="0" rIns="72000" bIns="0" rtlCol="0">
            <a:noAutofit/>
          </a:bodyPr>
          <a:lstStyle/>
          <a:p>
            <a:pPr lvl="0"/>
            <a:r>
              <a:rPr lang="de-DE"/>
              <a:t>Mastertextformat bearbeiten</a:t>
            </a:r>
          </a:p>
          <a:p>
            <a:pPr lvl="1">
              <a:buClr>
                <a:schemeClr val="accent1"/>
              </a:buClr>
            </a:pPr>
            <a:r>
              <a:rPr lang="de-DE"/>
              <a:t>Zweite Ebene</a:t>
            </a:r>
          </a:p>
          <a:p>
            <a:pPr lvl="2">
              <a:buClr>
                <a:schemeClr val="accent1"/>
              </a:buClr>
            </a:pPr>
            <a:r>
              <a:rPr lang="de-DE"/>
              <a:t>Dritte Ebene</a:t>
            </a:r>
          </a:p>
        </p:txBody>
      </p:sp>
      <p:sp>
        <p:nvSpPr>
          <p:cNvPr id="22" name="Headline">
            <a:extLst>
              <a:ext uri="{FF2B5EF4-FFF2-40B4-BE49-F238E27FC236}">
                <a16:creationId xmlns:a16="http://schemas.microsoft.com/office/drawing/2014/main" id="{288DB87F-225C-44F9-8B2F-85DB9A3E0803}"/>
              </a:ext>
            </a:extLst>
          </p:cNvPr>
          <p:cNvSpPr>
            <a:spLocks noGrp="1"/>
          </p:cNvSpPr>
          <p:nvPr>
            <p:ph type="title"/>
          </p:nvPr>
        </p:nvSpPr>
        <p:spPr bwMode="gray">
          <a:xfrm>
            <a:off x="599756" y="320283"/>
            <a:ext cx="9563579" cy="720725"/>
          </a:xfrm>
          <a:prstGeom prst="rect">
            <a:avLst/>
          </a:prstGeom>
        </p:spPr>
        <p:txBody>
          <a:bodyPr vert="horz" lIns="0" tIns="0" rIns="72000" bIns="0" rtlCol="0" anchor="b">
            <a:noAutofit/>
          </a:bodyPr>
          <a:lstStyle/>
          <a:p>
            <a:endParaRPr lang="de-DE"/>
          </a:p>
        </p:txBody>
      </p:sp>
      <p:grpSp>
        <p:nvGrpSpPr>
          <p:cNvPr id="11" name="Key Visual">
            <a:extLst>
              <a:ext uri="{FF2B5EF4-FFF2-40B4-BE49-F238E27FC236}">
                <a16:creationId xmlns:a16="http://schemas.microsoft.com/office/drawing/2014/main" id="{2CAAF6AE-C1E7-4D03-A93A-78DC98C726C9}"/>
              </a:ext>
            </a:extLst>
          </p:cNvPr>
          <p:cNvGrpSpPr/>
          <p:nvPr userDrawn="1"/>
        </p:nvGrpSpPr>
        <p:grpSpPr bwMode="gray">
          <a:xfrm flipV="1">
            <a:off x="164180" y="5311118"/>
            <a:ext cx="3094437" cy="822639"/>
            <a:chOff x="4846637" y="119557"/>
            <a:chExt cx="3783013" cy="1005693"/>
          </a:xfrm>
        </p:grpSpPr>
        <p:sp>
          <p:nvSpPr>
            <p:cNvPr id="13" name="Freihandform: Form 12">
              <a:extLst>
                <a:ext uri="{FF2B5EF4-FFF2-40B4-BE49-F238E27FC236}">
                  <a16:creationId xmlns:a16="http://schemas.microsoft.com/office/drawing/2014/main" id="{120F187F-CA65-4D0E-9B9A-345907BD547C}"/>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40"/>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Freihandform: Form 16">
              <a:extLst>
                <a:ext uri="{FF2B5EF4-FFF2-40B4-BE49-F238E27FC236}">
                  <a16:creationId xmlns:a16="http://schemas.microsoft.com/office/drawing/2014/main" id="{8D434967-8068-48D6-AA0F-82C156B41223}"/>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8" name="Freihandform: Form 17">
              <a:extLst>
                <a:ext uri="{FF2B5EF4-FFF2-40B4-BE49-F238E27FC236}">
                  <a16:creationId xmlns:a16="http://schemas.microsoft.com/office/drawing/2014/main" id="{F3A27094-128B-40E7-B126-68718DC4F2D7}"/>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9" name="Freihandform: Form 18">
              <a:extLst>
                <a:ext uri="{FF2B5EF4-FFF2-40B4-BE49-F238E27FC236}">
                  <a16:creationId xmlns:a16="http://schemas.microsoft.com/office/drawing/2014/main" id="{03832C81-2ABE-496B-9A69-BDC6DAD1B038}"/>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20" name="Freihandform: Form 19">
              <a:extLst>
                <a:ext uri="{FF2B5EF4-FFF2-40B4-BE49-F238E27FC236}">
                  <a16:creationId xmlns:a16="http://schemas.microsoft.com/office/drawing/2014/main" id="{306DD76B-6EA0-4FDF-823F-6485E9DD0C4E}"/>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Tree>
    <p:extLst>
      <p:ext uri="{BB962C8B-B14F-4D97-AF65-F5344CB8AC3E}">
        <p14:creationId xmlns:p14="http://schemas.microsoft.com/office/powerpoint/2010/main" val="1285982820"/>
      </p:ext>
    </p:extLst>
  </p:cSld>
  <p:clrMap bg1="lt1" tx1="dk1" bg2="lt2" tx2="dk2" accent1="accent1" accent2="accent2" accent3="accent3" accent4="accent4" accent5="accent5" accent6="accent6" hlink="hlink" folHlink="folHlink"/>
  <p:sldLayoutIdLst>
    <p:sldLayoutId id="2147483672" r:id="rId1"/>
    <p:sldLayoutId id="2147483666" r:id="rId2"/>
    <p:sldLayoutId id="2147483667" r:id="rId3"/>
    <p:sldLayoutId id="2147483669" r:id="rId4"/>
    <p:sldLayoutId id="2147483671"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2" r:id="rId25"/>
    <p:sldLayoutId id="2147483693" r:id="rId26"/>
    <p:sldLayoutId id="2147483694" r:id="rId27"/>
    <p:sldLayoutId id="2147483695" r:id="rId28"/>
    <p:sldLayoutId id="2147483696" r:id="rId29"/>
    <p:sldLayoutId id="2147483697" r:id="rId30"/>
    <p:sldLayoutId id="2147483698" r:id="rId31"/>
    <p:sldLayoutId id="2147483699" r:id="rId32"/>
    <p:sldLayoutId id="2147483700" r:id="rId33"/>
    <p:sldLayoutId id="2147483702" r:id="rId34"/>
    <p:sldLayoutId id="2147483703" r:id="rId35"/>
    <p:sldLayoutId id="2147483704" r:id="rId36"/>
  </p:sldLayoutIdLst>
  <p:transition>
    <p:fade/>
  </p:transition>
  <p:txStyles>
    <p:titleStyle>
      <a:lvl1pPr algn="l" defTabSz="914377" rtl="0" eaLnBrk="1" latinLnBrk="0" hangingPunct="1">
        <a:lnSpc>
          <a:spcPct val="90000"/>
        </a:lnSpc>
        <a:spcBef>
          <a:spcPct val="0"/>
        </a:spcBef>
        <a:buNone/>
        <a:defRPr sz="2400" b="1" kern="1200" cap="none" baseline="0">
          <a:solidFill>
            <a:schemeClr val="tx1"/>
          </a:solidFill>
          <a:latin typeface="+mj-lt"/>
          <a:ea typeface="+mj-ea"/>
          <a:cs typeface="+mj-cs"/>
        </a:defRPr>
      </a:lvl1pPr>
    </p:titleStyle>
    <p:bodyStyle>
      <a:lvl1pPr marL="0" indent="0" algn="l" defTabSz="914377" rtl="0" eaLnBrk="1" latinLnBrk="0" hangingPunct="1">
        <a:lnSpc>
          <a:spcPct val="90000"/>
        </a:lnSpc>
        <a:spcBef>
          <a:spcPts val="800"/>
        </a:spcBef>
        <a:buFont typeface="Arial" panose="020B0604020202020204" pitchFamily="34" charset="0"/>
        <a:buNone/>
        <a:defRPr lang="de-DE" sz="1600" kern="1200" dirty="0" smtClean="0">
          <a:solidFill>
            <a:schemeClr val="tx1"/>
          </a:solidFill>
          <a:latin typeface="+mn-lt"/>
          <a:ea typeface="+mn-ea"/>
          <a:cs typeface="+mn-cs"/>
        </a:defRPr>
      </a:lvl1pPr>
      <a:lvl2pPr marL="241294" indent="-241294" algn="l" defTabSz="914377" rtl="0" eaLnBrk="1" latinLnBrk="0" hangingPunct="1">
        <a:lnSpc>
          <a:spcPct val="90000"/>
        </a:lnSpc>
        <a:spcBef>
          <a:spcPts val="800"/>
        </a:spcBef>
        <a:buClr>
          <a:schemeClr val="accent1"/>
        </a:buClr>
        <a:buFont typeface="Wingdings" panose="05000000000000000000" pitchFamily="2" charset="2"/>
        <a:buChar char="§"/>
        <a:defRPr lang="de-DE" sz="1600" kern="1200" dirty="0" smtClean="0">
          <a:solidFill>
            <a:schemeClr val="tx1"/>
          </a:solidFill>
          <a:latin typeface="+mn-lt"/>
          <a:ea typeface="+mn-ea"/>
          <a:cs typeface="+mn-cs"/>
        </a:defRPr>
      </a:lvl2pPr>
      <a:lvl3pPr marL="476239" indent="-234945" algn="l" defTabSz="914377" rtl="0" eaLnBrk="1" latinLnBrk="0" hangingPunct="1">
        <a:lnSpc>
          <a:spcPct val="90000"/>
        </a:lnSpc>
        <a:spcBef>
          <a:spcPts val="800"/>
        </a:spcBef>
        <a:buClr>
          <a:schemeClr val="accent1"/>
        </a:buClr>
        <a:buFont typeface="Symbol" panose="05050102010706020507" pitchFamily="18" charset="2"/>
        <a:buChar char="-"/>
        <a:defRPr lang="de-DE" sz="1467" kern="1200" dirty="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78">
          <p15:clr>
            <a:srgbClr val="F26B43"/>
          </p15:clr>
        </p15:guide>
        <p15:guide id="5" orient="horz" pos="3162">
          <p15:clr>
            <a:srgbClr val="F26B43"/>
          </p15:clr>
        </p15:guide>
        <p15:guide id="7" pos="5680">
          <p15:clr>
            <a:srgbClr val="F26B43"/>
          </p15:clr>
        </p15:guide>
        <p15:guide id="8" pos="77">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CA817EAF-FE14-49CF-A2A6-CC0BE318A4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54EBF40A-CC03-4D6A-9ECB-505FDC83BB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590C2A4-2799-40FF-AB3C-1F95901128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7B737D2F-F14B-4A5B-9B18-54CABF866A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69C1F7EE-5DBC-4975-9B3E-4696091354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749599-A71F-4AFA-951F-C6C28F6733EF}" type="slidenum">
              <a:rPr lang="de-DE" smtClean="0"/>
              <a:t>‹#›</a:t>
            </a:fld>
            <a:endParaRPr lang="de-DE"/>
          </a:p>
        </p:txBody>
      </p:sp>
    </p:spTree>
    <p:extLst>
      <p:ext uri="{BB962C8B-B14F-4D97-AF65-F5344CB8AC3E}">
        <p14:creationId xmlns:p14="http://schemas.microsoft.com/office/powerpoint/2010/main" val="90682973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33.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A8596C-F3B3-4490-B3B9-DC528EEACE86}"/>
              </a:ext>
            </a:extLst>
          </p:cNvPr>
          <p:cNvSpPr>
            <a:spLocks noGrp="1"/>
          </p:cNvSpPr>
          <p:nvPr>
            <p:ph type="title"/>
          </p:nvPr>
        </p:nvSpPr>
        <p:spPr>
          <a:xfrm>
            <a:off x="599755" y="268913"/>
            <a:ext cx="11422911" cy="720725"/>
          </a:xfrm>
        </p:spPr>
        <p:txBody>
          <a:bodyPr/>
          <a:lstStyle/>
          <a:p>
            <a:r>
              <a:rPr lang="de-DE" dirty="0">
                <a:cs typeface="Calibri Light"/>
              </a:rPr>
              <a:t>Nội dung trình bày</a:t>
            </a:r>
            <a:endParaRPr lang="de-DE" dirty="0"/>
          </a:p>
        </p:txBody>
      </p:sp>
      <p:sp>
        <p:nvSpPr>
          <p:cNvPr id="3" name="Textplatzhalter 2">
            <a:extLst>
              <a:ext uri="{FF2B5EF4-FFF2-40B4-BE49-F238E27FC236}">
                <a16:creationId xmlns:a16="http://schemas.microsoft.com/office/drawing/2014/main" id="{6D3C3C13-C926-44CD-99A7-063A8F2142B8}"/>
              </a:ext>
            </a:extLst>
          </p:cNvPr>
          <p:cNvSpPr>
            <a:spLocks noGrp="1"/>
          </p:cNvSpPr>
          <p:nvPr>
            <p:ph type="body" sz="quarter" idx="13"/>
          </p:nvPr>
        </p:nvSpPr>
        <p:spPr>
          <a:xfrm>
            <a:off x="5015253" y="1335011"/>
            <a:ext cx="5157227" cy="4660625"/>
          </a:xfrm>
        </p:spPr>
        <p:txBody>
          <a:bodyPr vert="horz" lIns="91440" tIns="45720" rIns="91440" bIns="45720" rtlCol="0" anchor="t">
            <a:normAutofit/>
          </a:bodyPr>
          <a:lstStyle/>
          <a:p>
            <a:pPr marL="304165" indent="-304165"/>
            <a:r>
              <a:rPr lang="de-DE" sz="2000" b="1" dirty="0">
                <a:cs typeface="Calibri"/>
              </a:rPr>
              <a:t>Giới thiệu</a:t>
            </a:r>
          </a:p>
          <a:p>
            <a:pPr marL="304165" indent="-304165"/>
            <a:r>
              <a:rPr lang="de-DE" sz="2000" b="1" dirty="0">
                <a:cs typeface="Calibri"/>
              </a:rPr>
              <a:t>Lắp ráp</a:t>
            </a:r>
          </a:p>
          <a:p>
            <a:pPr marL="304165" indent="-304165"/>
            <a:r>
              <a:rPr lang="de-DE" sz="2000" b="1" dirty="0">
                <a:cs typeface="Calibri"/>
              </a:rPr>
              <a:t>Thiết lập phòng thu</a:t>
            </a:r>
            <a:endParaRPr lang="de-DE" sz="2000" b="1" dirty="0"/>
          </a:p>
          <a:p>
            <a:pPr marL="304165" indent="-304165"/>
            <a:endParaRPr lang="de-DE" sz="2000" b="1" dirty="0">
              <a:cs typeface="Calibri"/>
            </a:endParaRPr>
          </a:p>
          <a:p>
            <a:pPr marL="304165" indent="-304165"/>
            <a:endParaRPr lang="de-DE" sz="2000" b="1" dirty="0">
              <a:cs typeface="Calibri"/>
            </a:endParaRPr>
          </a:p>
          <a:p>
            <a:pPr marL="304165" indent="-304165"/>
            <a:r>
              <a:rPr lang="de-DE" sz="2000" b="1" dirty="0">
                <a:cs typeface="Calibri"/>
              </a:rPr>
              <a:t>Các tùy chọn trong giảng dạy</a:t>
            </a:r>
          </a:p>
          <a:p>
            <a:pPr marL="304165" indent="-304165"/>
            <a:endParaRPr lang="de-DE" dirty="0">
              <a:cs typeface="Calibri"/>
            </a:endParaRPr>
          </a:p>
        </p:txBody>
      </p:sp>
      <p:sp>
        <p:nvSpPr>
          <p:cNvPr id="4" name="Textplatzhalter 2">
            <a:extLst>
              <a:ext uri="{FF2B5EF4-FFF2-40B4-BE49-F238E27FC236}">
                <a16:creationId xmlns:a16="http://schemas.microsoft.com/office/drawing/2014/main" id="{BBAA6F5D-5245-404D-B08E-D8AFC616EC37}"/>
              </a:ext>
            </a:extLst>
          </p:cNvPr>
          <p:cNvSpPr txBox="1">
            <a:spLocks/>
          </p:cNvSpPr>
          <p:nvPr/>
        </p:nvSpPr>
        <p:spPr bwMode="gray">
          <a:xfrm>
            <a:off x="1263721" y="1315111"/>
            <a:ext cx="3751532" cy="4660625"/>
          </a:xfrm>
          <a:prstGeom prst="rect">
            <a:avLst/>
          </a:prstGeom>
        </p:spPr>
        <p:txBody>
          <a:bodyPr vert="horz" lIns="91440" tIns="45720" rIns="91440" bIns="45720" rtlCol="0" anchor="t">
            <a:noAutofit/>
          </a:bodyPr>
          <a:lstStyle>
            <a:lvl1pPr marL="304792" indent="-304792" algn="l" defTabSz="914377" rtl="0" eaLnBrk="1" latinLnBrk="0" hangingPunct="1">
              <a:lnSpc>
                <a:spcPct val="90000"/>
              </a:lnSpc>
              <a:spcBef>
                <a:spcPts val="2400"/>
              </a:spcBef>
              <a:buFont typeface="+mj-lt"/>
              <a:buAutoNum type="arabicPeriod"/>
              <a:defRPr lang="de-DE" sz="1600" kern="1200">
                <a:solidFill>
                  <a:schemeClr val="tx1"/>
                </a:solidFill>
                <a:latin typeface="+mn-lt"/>
                <a:ea typeface="+mn-ea"/>
                <a:cs typeface="+mn-cs"/>
              </a:defRPr>
            </a:lvl1pPr>
            <a:lvl2pPr marL="241294" indent="-241294" algn="l" defTabSz="914377" rtl="0" eaLnBrk="1" latinLnBrk="0" hangingPunct="1">
              <a:lnSpc>
                <a:spcPct val="90000"/>
              </a:lnSpc>
              <a:spcBef>
                <a:spcPts val="800"/>
              </a:spcBef>
              <a:buClr>
                <a:schemeClr val="accent1"/>
              </a:buClr>
              <a:buFont typeface="Wingdings" panose="05000000000000000000" pitchFamily="2" charset="2"/>
              <a:buChar char="§"/>
              <a:defRPr lang="de-DE" sz="1600" kern="1200" dirty="0" smtClean="0">
                <a:solidFill>
                  <a:schemeClr val="tx1"/>
                </a:solidFill>
                <a:latin typeface="+mn-lt"/>
                <a:ea typeface="+mn-ea"/>
                <a:cs typeface="+mn-cs"/>
              </a:defRPr>
            </a:lvl2pPr>
            <a:lvl3pPr marL="476239" indent="-234945" algn="l" defTabSz="914377" rtl="0" eaLnBrk="1" latinLnBrk="0" hangingPunct="1">
              <a:lnSpc>
                <a:spcPct val="90000"/>
              </a:lnSpc>
              <a:spcBef>
                <a:spcPts val="800"/>
              </a:spcBef>
              <a:buClr>
                <a:schemeClr val="accent1"/>
              </a:buClr>
              <a:buFont typeface="Symbol" panose="05050102010706020507" pitchFamily="18" charset="2"/>
              <a:buChar char="-"/>
              <a:defRPr lang="de-DE" sz="1467" kern="1200" dirty="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b="1" dirty="0">
                <a:solidFill>
                  <a:schemeClr val="accent1"/>
                </a:solidFill>
                <a:cs typeface="Calibri"/>
              </a:rPr>
              <a:t>Thiết lập lightboard</a:t>
            </a:r>
          </a:p>
          <a:p>
            <a:pPr marL="0" indent="0">
              <a:buNone/>
            </a:pPr>
            <a:br>
              <a:rPr lang="de-DE" sz="2000" b="1" dirty="0">
                <a:solidFill>
                  <a:schemeClr val="accent1"/>
                </a:solidFill>
                <a:cs typeface="Calibri"/>
              </a:rPr>
            </a:br>
            <a:br>
              <a:rPr lang="de-DE" sz="2000" b="1" dirty="0">
                <a:solidFill>
                  <a:schemeClr val="accent1"/>
                </a:solidFill>
                <a:cs typeface="Calibri"/>
              </a:rPr>
            </a:br>
            <a:endParaRPr lang="de-DE" sz="2000" b="1" dirty="0">
              <a:solidFill>
                <a:schemeClr val="accent1"/>
              </a:solidFill>
              <a:cs typeface="Calibri"/>
            </a:endParaRPr>
          </a:p>
          <a:p>
            <a:pPr marL="0" indent="0">
              <a:buNone/>
            </a:pPr>
            <a:endParaRPr lang="de-DE" sz="2000" b="1" dirty="0">
              <a:solidFill>
                <a:schemeClr val="accent1"/>
              </a:solidFill>
              <a:cs typeface="Calibri"/>
            </a:endParaRPr>
          </a:p>
          <a:p>
            <a:pPr marL="0" indent="0">
              <a:buNone/>
            </a:pPr>
            <a:endParaRPr lang="de-DE" sz="2000" b="1" dirty="0">
              <a:solidFill>
                <a:schemeClr val="accent1"/>
              </a:solidFill>
              <a:cs typeface="Calibri"/>
            </a:endParaRPr>
          </a:p>
          <a:p>
            <a:pPr marL="0" indent="0">
              <a:buNone/>
            </a:pPr>
            <a:r>
              <a:rPr lang="de-DE" sz="2000" b="1" dirty="0">
                <a:solidFill>
                  <a:schemeClr val="accent1"/>
                </a:solidFill>
                <a:cs typeface="Calibri"/>
              </a:rPr>
              <a:t>Sử dụng lightboard</a:t>
            </a:r>
          </a:p>
          <a:p>
            <a:pPr marL="0" indent="0">
              <a:buNone/>
            </a:pPr>
            <a:endParaRPr lang="de-DE" sz="2000" dirty="0">
              <a:cs typeface="Calibri"/>
            </a:endParaRPr>
          </a:p>
          <a:p>
            <a:pPr marL="0" indent="0">
              <a:buNone/>
            </a:pPr>
            <a:endParaRPr lang="de-DE" sz="2000" b="1" dirty="0">
              <a:solidFill>
                <a:schemeClr val="accent1"/>
              </a:solidFill>
              <a:cs typeface="Calibri"/>
            </a:endParaRPr>
          </a:p>
          <a:p>
            <a:pPr marL="0" indent="0">
              <a:buNone/>
            </a:pPr>
            <a:r>
              <a:rPr lang="de-DE" sz="2000" b="1" dirty="0">
                <a:solidFill>
                  <a:schemeClr val="accent1"/>
                </a:solidFill>
                <a:cs typeface="Calibri"/>
              </a:rPr>
              <a:t> </a:t>
            </a:r>
          </a:p>
        </p:txBody>
      </p:sp>
    </p:spTree>
    <p:extLst>
      <p:ext uri="{BB962C8B-B14F-4D97-AF65-F5344CB8AC3E}">
        <p14:creationId xmlns:p14="http://schemas.microsoft.com/office/powerpoint/2010/main" val="276221025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00CB844-B1F8-4D4B-B571-AF60FEB9603D}"/>
              </a:ext>
            </a:extLst>
          </p:cNvPr>
          <p:cNvSpPr>
            <a:spLocks noGrp="1"/>
          </p:cNvSpPr>
          <p:nvPr>
            <p:ph type="body" sz="quarter" idx="13"/>
          </p:nvPr>
        </p:nvSpPr>
        <p:spPr>
          <a:xfrm>
            <a:off x="599755" y="1134455"/>
            <a:ext cx="7126411" cy="4208107"/>
          </a:xfrm>
        </p:spPr>
        <p:txBody>
          <a:bodyPr vert="horz" lIns="0" tIns="0" rIns="72000" bIns="0" rtlCol="0" anchor="t">
            <a:noAutofit/>
          </a:bodyPr>
          <a:lstStyle/>
          <a:p>
            <a:r>
              <a:rPr lang="de-DE" sz="1850" b="1" dirty="0">
                <a:solidFill>
                  <a:schemeClr val="tx1">
                    <a:lumMod val="50000"/>
                    <a:lumOff val="50000"/>
                  </a:schemeClr>
                </a:solidFill>
              </a:rPr>
              <a:t>				</a:t>
            </a:r>
          </a:p>
          <a:p>
            <a:pPr marL="285750" indent="-285750" algn="just">
              <a:buClr>
                <a:srgbClr val="C00000"/>
              </a:buClr>
              <a:buFont typeface="Wingdings" panose="05000000000000000000" pitchFamily="2" charset="2"/>
              <a:buChar char="§"/>
            </a:pPr>
            <a:r>
              <a:rPr lang="vi-VN" sz="1800" dirty="0"/>
              <a:t>Các bài giảng kỹ thuật thường bao gồm các hình vẽ và phương trình, được vẽ trên bảng đen hoặc bảng trắng</a:t>
            </a:r>
            <a:r>
              <a:rPr lang="en-US" sz="1800" dirty="0"/>
              <a:t>.	</a:t>
            </a:r>
          </a:p>
          <a:p>
            <a:pPr marL="285750" indent="-285750" algn="just">
              <a:buClr>
                <a:srgbClr val="C00000"/>
              </a:buClr>
              <a:buFont typeface="Wingdings" panose="05000000000000000000" pitchFamily="2" charset="2"/>
              <a:buChar char="§"/>
            </a:pPr>
            <a:r>
              <a:rPr lang="vi-VN" sz="1800" dirty="0"/>
              <a:t>Tuy nhiên, khi </a:t>
            </a:r>
            <a:r>
              <a:rPr lang="en-US" sz="1800" dirty="0" err="1"/>
              <a:t>ghi</a:t>
            </a:r>
            <a:r>
              <a:rPr lang="en-US" sz="1800" dirty="0"/>
              <a:t> </a:t>
            </a:r>
            <a:r>
              <a:rPr lang="en-US" sz="1800" dirty="0" err="1"/>
              <a:t>hình</a:t>
            </a:r>
            <a:r>
              <a:rPr lang="vi-VN" sz="1800" dirty="0"/>
              <a:t> các bài giảng trên video, người thuyết trình phải quay lưng lại với khán giả để viết hoặc vẽ trên bảng v</a:t>
            </a:r>
            <a:r>
              <a:rPr lang="en-US" sz="1800" dirty="0"/>
              <a:t>à </a:t>
            </a:r>
            <a:r>
              <a:rPr lang="vi-VN" sz="1800" dirty="0"/>
              <a:t>thường che khuất </a:t>
            </a:r>
            <a:r>
              <a:rPr lang="en-US" sz="1800" dirty="0" err="1"/>
              <a:t>nội</a:t>
            </a:r>
            <a:r>
              <a:rPr lang="en-US" sz="1800" dirty="0"/>
              <a:t> dung.</a:t>
            </a:r>
          </a:p>
          <a:p>
            <a:pPr marL="285750" indent="-285750" algn="just">
              <a:buClr>
                <a:srgbClr val="C00000"/>
              </a:buClr>
              <a:buFont typeface="Wingdings" panose="05000000000000000000" pitchFamily="2" charset="2"/>
              <a:buChar char="§"/>
            </a:pPr>
            <a:r>
              <a:rPr lang="en-US" sz="1800" dirty="0" err="1"/>
              <a:t>Bằng</a:t>
            </a:r>
            <a:r>
              <a:rPr lang="en-US" sz="1800" dirty="0"/>
              <a:t> </a:t>
            </a:r>
            <a:r>
              <a:rPr lang="en-US" sz="1800" dirty="0" err="1"/>
              <a:t>cách</a:t>
            </a:r>
            <a:r>
              <a:rPr lang="en-US" sz="1800" dirty="0"/>
              <a:t> </a:t>
            </a:r>
            <a:r>
              <a:rPr lang="en-US" sz="1800" dirty="0" err="1"/>
              <a:t>sử</a:t>
            </a:r>
            <a:r>
              <a:rPr lang="en-US" sz="1800" dirty="0"/>
              <a:t> </a:t>
            </a:r>
            <a:r>
              <a:rPr lang="en-US" sz="1800" dirty="0" err="1"/>
              <a:t>dụng</a:t>
            </a:r>
            <a:r>
              <a:rPr lang="en-US" sz="1800" dirty="0"/>
              <a:t> lightboard, </a:t>
            </a:r>
            <a:r>
              <a:rPr lang="en-US" sz="1800" dirty="0" err="1"/>
              <a:t>bạn</a:t>
            </a:r>
            <a:r>
              <a:rPr lang="en-US" sz="1800" dirty="0"/>
              <a:t> </a:t>
            </a:r>
            <a:r>
              <a:rPr lang="en-US" sz="1800" dirty="0" err="1"/>
              <a:t>có</a:t>
            </a:r>
            <a:r>
              <a:rPr lang="en-US" sz="1800" dirty="0"/>
              <a:t> </a:t>
            </a:r>
            <a:r>
              <a:rPr lang="en-US" sz="1800" dirty="0" err="1"/>
              <a:t>thể</a:t>
            </a:r>
            <a:r>
              <a:rPr lang="en-US" sz="1800" dirty="0"/>
              <a:t> </a:t>
            </a:r>
            <a:r>
              <a:rPr lang="en-US" sz="1800" dirty="0" err="1"/>
              <a:t>tạo</a:t>
            </a:r>
            <a:r>
              <a:rPr lang="en-US" sz="1800" dirty="0"/>
              <a:t> </a:t>
            </a:r>
            <a:r>
              <a:rPr lang="en-US" sz="1800" dirty="0" err="1"/>
              <a:t>các</a:t>
            </a:r>
            <a:r>
              <a:rPr lang="en-US" sz="1800" dirty="0"/>
              <a:t> </a:t>
            </a:r>
            <a:r>
              <a:rPr lang="en-US" sz="1800" dirty="0" err="1"/>
              <a:t>bài</a:t>
            </a:r>
            <a:r>
              <a:rPr lang="en-US" sz="1800" dirty="0"/>
              <a:t> </a:t>
            </a:r>
            <a:r>
              <a:rPr lang="en-US" sz="1800" dirty="0" err="1"/>
              <a:t>giảng</a:t>
            </a:r>
            <a:r>
              <a:rPr lang="en-US" sz="1800" dirty="0"/>
              <a:t> </a:t>
            </a:r>
            <a:r>
              <a:rPr lang="en-US" sz="1800" dirty="0" err="1"/>
              <a:t>trực</a:t>
            </a:r>
            <a:r>
              <a:rPr lang="en-US" sz="1800" dirty="0"/>
              <a:t> </a:t>
            </a:r>
            <a:r>
              <a:rPr lang="en-US" sz="1800" dirty="0" err="1"/>
              <a:t>quan</a:t>
            </a:r>
            <a:r>
              <a:rPr lang="en-US" sz="1800" dirty="0"/>
              <a:t> </a:t>
            </a:r>
            <a:r>
              <a:rPr lang="en-US" sz="1800" dirty="0" err="1"/>
              <a:t>hấp</a:t>
            </a:r>
            <a:r>
              <a:rPr lang="en-US" sz="1800" dirty="0"/>
              <a:t> </a:t>
            </a:r>
            <a:r>
              <a:rPr lang="en-US" sz="1800" dirty="0" err="1"/>
              <a:t>dẫn</a:t>
            </a:r>
            <a:r>
              <a:rPr lang="en-US" sz="1800" dirty="0"/>
              <a:t> </a:t>
            </a:r>
            <a:r>
              <a:rPr lang="en-US" sz="1800" dirty="0" err="1"/>
              <a:t>và</a:t>
            </a:r>
            <a:r>
              <a:rPr lang="en-US" sz="1800" dirty="0"/>
              <a:t> </a:t>
            </a:r>
            <a:r>
              <a:rPr lang="en-US" sz="1800" dirty="0" err="1"/>
              <a:t>sản</a:t>
            </a:r>
            <a:r>
              <a:rPr lang="en-US" sz="1800" dirty="0"/>
              <a:t> </a:t>
            </a:r>
            <a:r>
              <a:rPr lang="en-US" sz="1800" dirty="0" err="1"/>
              <a:t>xuất</a:t>
            </a:r>
            <a:r>
              <a:rPr lang="en-US" sz="1800" dirty="0"/>
              <a:t> video </a:t>
            </a:r>
            <a:r>
              <a:rPr lang="en-US" sz="1800" dirty="0" err="1"/>
              <a:t>mà</a:t>
            </a:r>
            <a:r>
              <a:rPr lang="en-US" sz="1800" dirty="0"/>
              <a:t> </a:t>
            </a:r>
            <a:r>
              <a:rPr lang="en-US" sz="1800" dirty="0" err="1"/>
              <a:t>không</a:t>
            </a:r>
            <a:r>
              <a:rPr lang="en-US" sz="1800" dirty="0"/>
              <a:t> </a:t>
            </a:r>
            <a:r>
              <a:rPr lang="en-US" sz="1800" dirty="0" err="1"/>
              <a:t>cần</a:t>
            </a:r>
            <a:r>
              <a:rPr lang="en-US" sz="1800" dirty="0"/>
              <a:t> </a:t>
            </a:r>
            <a:r>
              <a:rPr lang="en-US" sz="1800" dirty="0" err="1"/>
              <a:t>hậu</a:t>
            </a:r>
            <a:r>
              <a:rPr lang="en-US" sz="1800" dirty="0"/>
              <a:t> </a:t>
            </a:r>
            <a:r>
              <a:rPr lang="en-US" sz="1800" dirty="0" err="1"/>
              <a:t>kỳ</a:t>
            </a:r>
            <a:r>
              <a:rPr lang="en-US" sz="1800" dirty="0"/>
              <a:t> </a:t>
            </a:r>
            <a:r>
              <a:rPr lang="en-US" sz="1800" dirty="0" err="1"/>
              <a:t>phức</a:t>
            </a:r>
            <a:r>
              <a:rPr lang="en-US" sz="1800" dirty="0"/>
              <a:t> </a:t>
            </a:r>
            <a:r>
              <a:rPr lang="en-US" sz="1800" dirty="0" err="1"/>
              <a:t>tạp</a:t>
            </a:r>
            <a:r>
              <a:rPr lang="en-US" sz="1800" dirty="0"/>
              <a:t>.</a:t>
            </a:r>
          </a:p>
          <a:p>
            <a:pPr marL="285750" indent="-285750" algn="just">
              <a:buClr>
                <a:srgbClr val="C00000"/>
              </a:buClr>
              <a:buFont typeface="Wingdings" panose="05000000000000000000" pitchFamily="2" charset="2"/>
              <a:buChar char="§"/>
            </a:pPr>
            <a:r>
              <a:rPr lang="vi-VN" sz="1800" dirty="0"/>
              <a:t>Lightboard là một bảng thủy tinh, truyền ánh sáng bên trong từ các dải </a:t>
            </a:r>
            <a:r>
              <a:rPr lang="en-US" sz="1800" dirty="0" err="1"/>
              <a:t>đèn</a:t>
            </a:r>
            <a:r>
              <a:rPr lang="en-US" sz="1800" dirty="0"/>
              <a:t> </a:t>
            </a:r>
            <a:r>
              <a:rPr lang="vi-VN" sz="1800" dirty="0"/>
              <a:t>LED dọc theo các cạnh. Máy quay phim</a:t>
            </a:r>
            <a:r>
              <a:rPr lang="en-US" sz="1800" dirty="0"/>
              <a:t> </a:t>
            </a:r>
            <a:r>
              <a:rPr lang="en-US" sz="1800" dirty="0" err="1"/>
              <a:t>ghi</a:t>
            </a:r>
            <a:r>
              <a:rPr lang="en-US" sz="1800" dirty="0"/>
              <a:t> </a:t>
            </a:r>
            <a:r>
              <a:rPr lang="en-US" sz="1800" dirty="0" err="1"/>
              <a:t>hình</a:t>
            </a:r>
            <a:r>
              <a:rPr lang="vi-VN" sz="1800" dirty="0"/>
              <a:t> người thuyết trình và bài viết</a:t>
            </a:r>
            <a:r>
              <a:rPr lang="en-US" sz="1800" dirty="0"/>
              <a:t> </a:t>
            </a:r>
            <a:r>
              <a:rPr lang="vi-VN" sz="1800" dirty="0"/>
              <a:t>qua kính. Kết quả là chữ viết sáng rõ, sống động nổi trước mặt người thuyết trình</a:t>
            </a:r>
            <a:r>
              <a:rPr lang="en-US" sz="1800" dirty="0"/>
              <a:t>, </a:t>
            </a:r>
            <a:r>
              <a:rPr lang="vi-VN" sz="1800" dirty="0"/>
              <a:t>người thuyết trình có thể quay mặt về phía máy </a:t>
            </a:r>
            <a:r>
              <a:rPr lang="en-US" sz="1800" dirty="0"/>
              <a:t>quay</a:t>
            </a:r>
            <a:r>
              <a:rPr lang="vi-VN" sz="1800" dirty="0"/>
              <a:t> trong khi vẽ và tương tác với tài liệu trên bảng. Video được phản chiếu </a:t>
            </a:r>
            <a:r>
              <a:rPr lang="en-US" sz="1800" dirty="0" err="1"/>
              <a:t>lại</a:t>
            </a:r>
            <a:r>
              <a:rPr lang="en-US" sz="1800" dirty="0"/>
              <a:t> </a:t>
            </a:r>
            <a:r>
              <a:rPr lang="en-US" sz="1800" dirty="0" err="1"/>
              <a:t>bằng</a:t>
            </a:r>
            <a:r>
              <a:rPr lang="en-US" sz="1800" dirty="0"/>
              <a:t> </a:t>
            </a:r>
            <a:r>
              <a:rPr lang="en-US" sz="1800" dirty="0" err="1"/>
              <a:t>phần</a:t>
            </a:r>
            <a:r>
              <a:rPr lang="en-US" sz="1800" dirty="0"/>
              <a:t> </a:t>
            </a:r>
            <a:r>
              <a:rPr lang="en-US" sz="1800" dirty="0" err="1"/>
              <a:t>mềm</a:t>
            </a:r>
            <a:r>
              <a:rPr lang="en-US" sz="1800" dirty="0"/>
              <a:t> </a:t>
            </a:r>
            <a:r>
              <a:rPr lang="en-US" sz="1800" dirty="0" err="1"/>
              <a:t>chuyên</a:t>
            </a:r>
            <a:r>
              <a:rPr lang="en-US" sz="1800" dirty="0"/>
              <a:t> </a:t>
            </a:r>
            <a:r>
              <a:rPr lang="en-US" sz="1800" dirty="0" err="1"/>
              <a:t>dụng</a:t>
            </a:r>
            <a:r>
              <a:rPr lang="en-US" sz="1800" dirty="0"/>
              <a:t> </a:t>
            </a:r>
            <a:r>
              <a:rPr lang="en-US" sz="1800" dirty="0" err="1"/>
              <a:t>sau</a:t>
            </a:r>
            <a:r>
              <a:rPr lang="en-US" sz="1800" dirty="0"/>
              <a:t> </a:t>
            </a:r>
            <a:r>
              <a:rPr lang="en-US" sz="1800" dirty="0" err="1"/>
              <a:t>khi</a:t>
            </a:r>
            <a:r>
              <a:rPr lang="en-US" sz="1800" dirty="0"/>
              <a:t> </a:t>
            </a:r>
            <a:r>
              <a:rPr lang="en-US" sz="1800" dirty="0" err="1"/>
              <a:t>hoàn</a:t>
            </a:r>
            <a:r>
              <a:rPr lang="en-US" sz="1800" dirty="0"/>
              <a:t> </a:t>
            </a:r>
            <a:r>
              <a:rPr lang="en-US" sz="1800" dirty="0" err="1"/>
              <a:t>tất</a:t>
            </a:r>
            <a:r>
              <a:rPr lang="en-US" sz="1800" dirty="0"/>
              <a:t> </a:t>
            </a:r>
            <a:r>
              <a:rPr lang="en-US" sz="1800" dirty="0" err="1"/>
              <a:t>ghi</a:t>
            </a:r>
            <a:r>
              <a:rPr lang="en-US" sz="1800" dirty="0"/>
              <a:t> </a:t>
            </a:r>
            <a:r>
              <a:rPr lang="en-US" sz="1800" dirty="0" err="1"/>
              <a:t>hình</a:t>
            </a:r>
            <a:r>
              <a:rPr lang="en-US" sz="1800" dirty="0"/>
              <a:t>.</a:t>
            </a:r>
          </a:p>
          <a:p>
            <a:pPr marL="285750" indent="-285750">
              <a:buClr>
                <a:srgbClr val="C00000"/>
              </a:buClr>
              <a:buFont typeface="Wingdings" panose="05000000000000000000" pitchFamily="2" charset="2"/>
              <a:buChar char="§"/>
            </a:pPr>
            <a:endParaRPr lang="en-US" dirty="0"/>
          </a:p>
        </p:txBody>
      </p:sp>
      <p:sp>
        <p:nvSpPr>
          <p:cNvPr id="3" name="Titel 2">
            <a:extLst>
              <a:ext uri="{FF2B5EF4-FFF2-40B4-BE49-F238E27FC236}">
                <a16:creationId xmlns:a16="http://schemas.microsoft.com/office/drawing/2014/main" id="{AADC0976-1338-4A60-830E-612EEB74E10D}"/>
              </a:ext>
            </a:extLst>
          </p:cNvPr>
          <p:cNvSpPr>
            <a:spLocks noGrp="1"/>
          </p:cNvSpPr>
          <p:nvPr>
            <p:ph type="title"/>
          </p:nvPr>
        </p:nvSpPr>
        <p:spPr/>
        <p:txBody>
          <a:bodyPr/>
          <a:lstStyle/>
          <a:p>
            <a:r>
              <a:rPr lang="de-DE" dirty="0"/>
              <a:t>1. Giới thiệu</a:t>
            </a:r>
            <a:endParaRPr lang="de-DE" dirty="0">
              <a:solidFill>
                <a:schemeClr val="accent1"/>
              </a:solidFill>
            </a:endParaRPr>
          </a:p>
        </p:txBody>
      </p:sp>
      <p:sp>
        <p:nvSpPr>
          <p:cNvPr id="4" name="Fußzeilenplatzhalter 3">
            <a:extLst>
              <a:ext uri="{FF2B5EF4-FFF2-40B4-BE49-F238E27FC236}">
                <a16:creationId xmlns:a16="http://schemas.microsoft.com/office/drawing/2014/main" id="{2912A39D-E571-4F2F-BB62-211D2321463A}"/>
              </a:ext>
            </a:extLst>
          </p:cNvPr>
          <p:cNvSpPr>
            <a:spLocks noGrp="1"/>
          </p:cNvSpPr>
          <p:nvPr>
            <p:ph type="ftr" sz="quarter" idx="10"/>
          </p:nvPr>
        </p:nvSpPr>
        <p:spPr/>
        <p:txBody>
          <a:bodyPr/>
          <a:lstStyle/>
          <a:p>
            <a:pPr defTabSz="914377"/>
            <a:r>
              <a:rPr lang="de-DE" dirty="0">
                <a:solidFill>
                  <a:prstClr val="black">
                    <a:lumMod val="50000"/>
                    <a:lumOff val="50000"/>
                  </a:prstClr>
                </a:solidFill>
              </a:rPr>
              <a:t>Dr. Christian Hoffmann. LILAMA 2 / GIZ</a:t>
            </a:r>
            <a:endParaRPr lang="en-US" dirty="0">
              <a:solidFill>
                <a:prstClr val="black">
                  <a:lumMod val="50000"/>
                  <a:lumOff val="50000"/>
                </a:prstClr>
              </a:solidFill>
            </a:endParaRPr>
          </a:p>
        </p:txBody>
      </p:sp>
      <p:sp>
        <p:nvSpPr>
          <p:cNvPr id="5" name="Datumsplatzhalter 4">
            <a:extLst>
              <a:ext uri="{FF2B5EF4-FFF2-40B4-BE49-F238E27FC236}">
                <a16:creationId xmlns:a16="http://schemas.microsoft.com/office/drawing/2014/main" id="{A7A1629E-0AD7-468E-A5AB-D0FC1BBD8871}"/>
              </a:ext>
            </a:extLst>
          </p:cNvPr>
          <p:cNvSpPr>
            <a:spLocks noGrp="1"/>
          </p:cNvSpPr>
          <p:nvPr>
            <p:ph type="dt" sz="half" idx="11"/>
          </p:nvPr>
        </p:nvSpPr>
        <p:spPr/>
        <p:txBody>
          <a:bodyPr/>
          <a:lstStyle/>
          <a:p>
            <a:pPr defTabSz="914377"/>
            <a:fld id="{0BD1E1E3-6AFB-46DE-85C9-36C1B5EEE980}" type="datetime1">
              <a:rPr lang="de-DE">
                <a:solidFill>
                  <a:prstClr val="black">
                    <a:lumMod val="50000"/>
                    <a:lumOff val="50000"/>
                  </a:prstClr>
                </a:solidFill>
              </a:rPr>
              <a:pPr defTabSz="914377"/>
              <a:t>07.06.2021</a:t>
            </a:fld>
            <a:endParaRPr lang="de-DE">
              <a:solidFill>
                <a:prstClr val="black">
                  <a:lumMod val="50000"/>
                  <a:lumOff val="50000"/>
                </a:prstClr>
              </a:solidFill>
            </a:endParaRPr>
          </a:p>
        </p:txBody>
      </p:sp>
      <p:sp>
        <p:nvSpPr>
          <p:cNvPr id="6" name="Foliennummernplatzhalter 5">
            <a:extLst>
              <a:ext uri="{FF2B5EF4-FFF2-40B4-BE49-F238E27FC236}">
                <a16:creationId xmlns:a16="http://schemas.microsoft.com/office/drawing/2014/main" id="{4DD4DED0-D018-457B-BB72-9ED43D297C26}"/>
              </a:ext>
            </a:extLst>
          </p:cNvPr>
          <p:cNvSpPr>
            <a:spLocks noGrp="1"/>
          </p:cNvSpPr>
          <p:nvPr>
            <p:ph type="sldNum" sz="quarter" idx="12"/>
          </p:nvPr>
        </p:nvSpPr>
        <p:spPr/>
        <p:txBody>
          <a:bodyPr/>
          <a:lstStyle/>
          <a:p>
            <a:pPr defTabSz="914377"/>
            <a:r>
              <a:rPr lang="de-DE">
                <a:solidFill>
                  <a:srgbClr val="6F6F6F"/>
                </a:solidFill>
              </a:rPr>
              <a:t>Seite </a:t>
            </a:r>
            <a:fld id="{3A8B5DB7-81A8-4ED4-916B-6B23CD603687}" type="slidenum">
              <a:rPr lang="de-DE">
                <a:solidFill>
                  <a:srgbClr val="6F6F6F"/>
                </a:solidFill>
              </a:rPr>
              <a:pPr defTabSz="914377"/>
              <a:t>2</a:t>
            </a:fld>
            <a:endParaRPr lang="de-DE">
              <a:solidFill>
                <a:srgbClr val="6F6F6F"/>
              </a:solidFill>
            </a:endParaRPr>
          </a:p>
        </p:txBody>
      </p:sp>
      <p:pic>
        <p:nvPicPr>
          <p:cNvPr id="8" name="Grafik 7">
            <a:extLst>
              <a:ext uri="{FF2B5EF4-FFF2-40B4-BE49-F238E27FC236}">
                <a16:creationId xmlns:a16="http://schemas.microsoft.com/office/drawing/2014/main" id="{4E126B92-1507-4D27-80D0-5E83F3664541}"/>
              </a:ext>
            </a:extLst>
          </p:cNvPr>
          <p:cNvPicPr>
            <a:picLocks noChangeAspect="1"/>
          </p:cNvPicPr>
          <p:nvPr/>
        </p:nvPicPr>
        <p:blipFill>
          <a:blip r:embed="rId3"/>
          <a:stretch>
            <a:fillRect/>
          </a:stretch>
        </p:blipFill>
        <p:spPr>
          <a:xfrm>
            <a:off x="7864393" y="3812412"/>
            <a:ext cx="3810000" cy="2143125"/>
          </a:xfrm>
          <a:prstGeom prst="rect">
            <a:avLst/>
          </a:prstGeom>
        </p:spPr>
      </p:pic>
      <p:pic>
        <p:nvPicPr>
          <p:cNvPr id="1026" name="Picture 2">
            <a:extLst>
              <a:ext uri="{FF2B5EF4-FFF2-40B4-BE49-F238E27FC236}">
                <a16:creationId xmlns:a16="http://schemas.microsoft.com/office/drawing/2014/main" id="{35700359-4226-4A85-A146-E5DFF8AFC8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4393" y="1494407"/>
            <a:ext cx="3801550" cy="2143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41026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6EC1EE-B2EB-4531-9F74-7DCDAEBD2C17}"/>
              </a:ext>
            </a:extLst>
          </p:cNvPr>
          <p:cNvSpPr>
            <a:spLocks noGrp="1"/>
          </p:cNvSpPr>
          <p:nvPr>
            <p:ph type="title"/>
          </p:nvPr>
        </p:nvSpPr>
        <p:spPr>
          <a:xfrm>
            <a:off x="611683" y="320283"/>
            <a:ext cx="11422911" cy="720725"/>
          </a:xfrm>
        </p:spPr>
        <p:txBody>
          <a:bodyPr/>
          <a:lstStyle/>
          <a:p>
            <a:r>
              <a:rPr lang="de-DE" dirty="0"/>
              <a:t>2. Lắp ráp</a:t>
            </a:r>
          </a:p>
        </p:txBody>
      </p:sp>
      <p:sp>
        <p:nvSpPr>
          <p:cNvPr id="3" name="Textplatzhalter 2">
            <a:extLst>
              <a:ext uri="{FF2B5EF4-FFF2-40B4-BE49-F238E27FC236}">
                <a16:creationId xmlns:a16="http://schemas.microsoft.com/office/drawing/2014/main" id="{91AB1614-425B-4AD9-B967-A49A9B6D0ACB}"/>
              </a:ext>
            </a:extLst>
          </p:cNvPr>
          <p:cNvSpPr>
            <a:spLocks noGrp="1"/>
          </p:cNvSpPr>
          <p:nvPr>
            <p:ph type="body" sz="quarter" idx="13"/>
          </p:nvPr>
        </p:nvSpPr>
        <p:spPr>
          <a:xfrm>
            <a:off x="527838" y="1322252"/>
            <a:ext cx="7054490" cy="3804552"/>
          </a:xfrm>
        </p:spPr>
        <p:txBody>
          <a:bodyPr vert="horz" lIns="91440" tIns="45720" rIns="91440" bIns="45720" rtlCol="0" anchor="t">
            <a:normAutofit/>
          </a:bodyPr>
          <a:lstStyle/>
          <a:p>
            <a:pPr marL="0" indent="0">
              <a:buNone/>
            </a:pPr>
            <a:endParaRPr lang="en-US" sz="1800" dirty="0"/>
          </a:p>
          <a:p>
            <a:pPr lvl="1" algn="just"/>
            <a:r>
              <a:rPr lang="en-US" sz="1800" dirty="0"/>
              <a:t>Lightboard </a:t>
            </a:r>
            <a:r>
              <a:rPr lang="vi-VN" sz="1800" dirty="0"/>
              <a:t>là một tấm thủy tinh</a:t>
            </a:r>
            <a:r>
              <a:rPr lang="en-US" sz="1800" dirty="0"/>
              <a:t> </a:t>
            </a:r>
            <a:r>
              <a:rPr lang="en-US" sz="1800" dirty="0" err="1"/>
              <a:t>hữu</a:t>
            </a:r>
            <a:r>
              <a:rPr lang="en-US" sz="1800" dirty="0"/>
              <a:t> </a:t>
            </a:r>
            <a:r>
              <a:rPr lang="en-US" sz="1800" dirty="0" err="1"/>
              <a:t>cơ</a:t>
            </a:r>
            <a:r>
              <a:rPr lang="vi-VN" sz="1800" dirty="0"/>
              <a:t> trong suốt 1,2m x 1,8m, dày 10,0mm. Kính được chiếu sáng bên trong từ cả bốn phía bằng</a:t>
            </a:r>
            <a:r>
              <a:rPr lang="en-US" sz="1800" dirty="0"/>
              <a:t> </a:t>
            </a:r>
            <a:r>
              <a:rPr lang="en-US" sz="1800" dirty="0" err="1"/>
              <a:t>dải</a:t>
            </a:r>
            <a:r>
              <a:rPr lang="vi-VN" sz="1800" dirty="0"/>
              <a:t> đèn LED sáng trắng. Ánh sáng truyền đến tất cả các phần của kính bằng phản xạ toàn phần bên trong</a:t>
            </a:r>
            <a:r>
              <a:rPr lang="en-US" sz="1800" dirty="0"/>
              <a:t>.</a:t>
            </a:r>
          </a:p>
          <a:p>
            <a:pPr lvl="1" algn="just"/>
            <a:endParaRPr lang="en-US" sz="1800" dirty="0"/>
          </a:p>
          <a:p>
            <a:pPr lvl="1" algn="just"/>
            <a:r>
              <a:rPr lang="vi-VN" sz="1800" dirty="0"/>
              <a:t>Khung thép cho </a:t>
            </a:r>
            <a:r>
              <a:rPr lang="en-US" sz="1800" dirty="0"/>
              <a:t>lightboard </a:t>
            </a:r>
            <a:r>
              <a:rPr lang="vi-VN" sz="1800" dirty="0"/>
              <a:t>được sản xuất bởi khoa </a:t>
            </a:r>
            <a:r>
              <a:rPr lang="en-US" sz="1800" dirty="0" err="1"/>
              <a:t>Cơ</a:t>
            </a:r>
            <a:r>
              <a:rPr lang="en-US" sz="1800" dirty="0"/>
              <a:t> </a:t>
            </a:r>
            <a:r>
              <a:rPr lang="en-US" sz="1800" dirty="0" err="1"/>
              <a:t>khí</a:t>
            </a:r>
            <a:r>
              <a:rPr lang="en-US" sz="1800" dirty="0"/>
              <a:t> </a:t>
            </a:r>
            <a:r>
              <a:rPr lang="en-US" sz="1800" dirty="0" err="1"/>
              <a:t>của</a:t>
            </a:r>
            <a:r>
              <a:rPr lang="en-US" sz="1800" dirty="0"/>
              <a:t> </a:t>
            </a:r>
            <a:r>
              <a:rPr lang="en-US" sz="1800" dirty="0" err="1"/>
              <a:t>Trường</a:t>
            </a:r>
            <a:r>
              <a:rPr lang="en-US" sz="1800" dirty="0"/>
              <a:t> Cao </a:t>
            </a:r>
            <a:r>
              <a:rPr lang="en-US" sz="1800" dirty="0" err="1"/>
              <a:t>đẳng</a:t>
            </a:r>
            <a:r>
              <a:rPr lang="en-US" sz="1800" dirty="0"/>
              <a:t> </a:t>
            </a:r>
            <a:r>
              <a:rPr lang="en-US" sz="1800" dirty="0" err="1"/>
              <a:t>Công</a:t>
            </a:r>
            <a:r>
              <a:rPr lang="en-US" sz="1800" dirty="0"/>
              <a:t> </a:t>
            </a:r>
            <a:r>
              <a:rPr lang="en-US" sz="1800" dirty="0" err="1"/>
              <a:t>nghệ</a:t>
            </a:r>
            <a:r>
              <a:rPr lang="en-US" sz="1800" dirty="0"/>
              <a:t> </a:t>
            </a:r>
            <a:r>
              <a:rPr lang="en-US" sz="1800" dirty="0" err="1"/>
              <a:t>Quốc</a:t>
            </a:r>
            <a:r>
              <a:rPr lang="en-US" sz="1800" dirty="0"/>
              <a:t> </a:t>
            </a:r>
            <a:r>
              <a:rPr lang="en-US" sz="1800" dirty="0" err="1"/>
              <a:t>tế</a:t>
            </a:r>
            <a:r>
              <a:rPr lang="en-US" sz="1800" dirty="0"/>
              <a:t> </a:t>
            </a:r>
            <a:r>
              <a:rPr lang="vi-VN" sz="1800" dirty="0"/>
              <a:t>LILAMA 2</a:t>
            </a:r>
            <a:r>
              <a:rPr lang="de-DE" sz="1800" dirty="0"/>
              <a:t>.</a:t>
            </a:r>
          </a:p>
          <a:p>
            <a:pPr lvl="1" algn="just"/>
            <a:endParaRPr lang="de-DE" sz="1800" dirty="0">
              <a:cs typeface="Calibri" panose="020F0502020204030204"/>
            </a:endParaRPr>
          </a:p>
          <a:p>
            <a:pPr lvl="1" algn="just"/>
            <a:r>
              <a:rPr lang="en-US" sz="1800" dirty="0" err="1"/>
              <a:t>Phải</a:t>
            </a:r>
            <a:r>
              <a:rPr lang="en-US" sz="1800" dirty="0"/>
              <a:t> </a:t>
            </a:r>
            <a:r>
              <a:rPr lang="en-US" sz="1800" dirty="0" err="1"/>
              <a:t>dùng</a:t>
            </a:r>
            <a:r>
              <a:rPr lang="en-US" sz="1800" dirty="0"/>
              <a:t> </a:t>
            </a:r>
            <a:r>
              <a:rPr lang="en-US" sz="1800" dirty="0" err="1"/>
              <a:t>bút</a:t>
            </a:r>
            <a:r>
              <a:rPr lang="en-US" sz="1800" dirty="0"/>
              <a:t> </a:t>
            </a:r>
            <a:r>
              <a:rPr lang="en-US" sz="1800" dirty="0" err="1"/>
              <a:t>dạ</a:t>
            </a:r>
            <a:r>
              <a:rPr lang="en-US" sz="1800" dirty="0"/>
              <a:t> </a:t>
            </a:r>
            <a:r>
              <a:rPr lang="en-US" sz="1800" dirty="0" err="1"/>
              <a:t>quang</a:t>
            </a:r>
            <a:r>
              <a:rPr lang="en-US" sz="1800" dirty="0"/>
              <a:t> </a:t>
            </a:r>
            <a:r>
              <a:rPr lang="en-US" sz="1800" dirty="0" err="1"/>
              <a:t>trên</a:t>
            </a:r>
            <a:r>
              <a:rPr lang="en-US" sz="1800" dirty="0"/>
              <a:t> </a:t>
            </a:r>
            <a:r>
              <a:rPr lang="en-US" sz="1800" dirty="0" err="1"/>
              <a:t>kính</a:t>
            </a:r>
            <a:r>
              <a:rPr lang="en-US" sz="1800" dirty="0"/>
              <a:t>. </a:t>
            </a:r>
            <a:r>
              <a:rPr lang="en-US" sz="1800" dirty="0" err="1"/>
              <a:t>Chữ</a:t>
            </a:r>
            <a:r>
              <a:rPr lang="en-US" sz="1800" dirty="0"/>
              <a:t> </a:t>
            </a:r>
            <a:r>
              <a:rPr lang="en-US" sz="1800" dirty="0" err="1"/>
              <a:t>viết</a:t>
            </a:r>
            <a:r>
              <a:rPr lang="en-US" sz="1800" dirty="0"/>
              <a:t> </a:t>
            </a:r>
            <a:r>
              <a:rPr lang="en-US" sz="1800" dirty="0" err="1"/>
              <a:t>phát</a:t>
            </a:r>
            <a:r>
              <a:rPr lang="en-US" sz="1800" dirty="0"/>
              <a:t> </a:t>
            </a:r>
            <a:r>
              <a:rPr lang="en-US" sz="1800" dirty="0" err="1"/>
              <a:t>sáng</a:t>
            </a:r>
            <a:r>
              <a:rPr lang="en-US" sz="1800" dirty="0"/>
              <a:t> </a:t>
            </a:r>
            <a:r>
              <a:rPr lang="en-US" sz="1800" dirty="0" err="1"/>
              <a:t>rực</a:t>
            </a:r>
            <a:r>
              <a:rPr lang="en-US" sz="1800" dirty="0"/>
              <a:t> </a:t>
            </a:r>
            <a:r>
              <a:rPr lang="en-US" sz="1800" dirty="0" err="1"/>
              <a:t>rỡ</a:t>
            </a:r>
            <a:r>
              <a:rPr lang="en-US" sz="1800" dirty="0"/>
              <a:t> </a:t>
            </a:r>
            <a:r>
              <a:rPr lang="en-US" sz="1800" dirty="0" err="1"/>
              <a:t>nhờ</a:t>
            </a:r>
            <a:r>
              <a:rPr lang="en-US" sz="1800" dirty="0"/>
              <a:t> </a:t>
            </a:r>
            <a:r>
              <a:rPr lang="en-US" sz="1800" dirty="0" err="1"/>
              <a:t>chiếu</a:t>
            </a:r>
            <a:r>
              <a:rPr lang="en-US" sz="1800" dirty="0"/>
              <a:t> </a:t>
            </a:r>
            <a:r>
              <a:rPr lang="en-US" sz="1800" dirty="0" err="1"/>
              <a:t>sáng</a:t>
            </a:r>
            <a:r>
              <a:rPr lang="en-US" sz="1800" dirty="0"/>
              <a:t> </a:t>
            </a:r>
            <a:r>
              <a:rPr lang="en-US" sz="1800" dirty="0" err="1"/>
              <a:t>thông</a:t>
            </a:r>
            <a:r>
              <a:rPr lang="en-US" sz="1800" dirty="0"/>
              <a:t> qua </a:t>
            </a:r>
            <a:r>
              <a:rPr lang="en-US" sz="1800" dirty="0" err="1"/>
              <a:t>phản</a:t>
            </a:r>
            <a:r>
              <a:rPr lang="en-US" sz="1800" dirty="0"/>
              <a:t> </a:t>
            </a:r>
            <a:r>
              <a:rPr lang="en-US" sz="1800" dirty="0" err="1"/>
              <a:t>xạ</a:t>
            </a:r>
            <a:r>
              <a:rPr lang="en-US" sz="1800" dirty="0"/>
              <a:t> </a:t>
            </a:r>
            <a:r>
              <a:rPr lang="en-US" sz="1800" dirty="0" err="1"/>
              <a:t>toàn</a:t>
            </a:r>
            <a:r>
              <a:rPr lang="en-US" sz="1800" dirty="0"/>
              <a:t> </a:t>
            </a:r>
            <a:r>
              <a:rPr lang="en-US" sz="1800" dirty="0" err="1"/>
              <a:t>phần</a:t>
            </a:r>
            <a:r>
              <a:rPr lang="en-US" sz="1800" dirty="0"/>
              <a:t> </a:t>
            </a:r>
            <a:r>
              <a:rPr lang="en-US" sz="1800" dirty="0" err="1"/>
              <a:t>bên</a:t>
            </a:r>
            <a:r>
              <a:rPr lang="en-US" sz="1800" dirty="0"/>
              <a:t> </a:t>
            </a:r>
            <a:r>
              <a:rPr lang="en-US" sz="1800" dirty="0" err="1"/>
              <a:t>trong</a:t>
            </a:r>
            <a:r>
              <a:rPr lang="en-US" sz="1800" dirty="0"/>
              <a:t> </a:t>
            </a:r>
            <a:r>
              <a:rPr lang="en-US" sz="1800" dirty="0" err="1"/>
              <a:t>kính</a:t>
            </a:r>
            <a:r>
              <a:rPr lang="en-US" sz="1800" dirty="0"/>
              <a:t>.</a:t>
            </a:r>
            <a:endParaRPr lang="de-DE" sz="1800" dirty="0">
              <a:cs typeface="Calibri"/>
            </a:endParaRPr>
          </a:p>
        </p:txBody>
      </p:sp>
      <p:pic>
        <p:nvPicPr>
          <p:cNvPr id="6" name="Grafik 5" descr="Ein Bild, das draußen, Boden enthält.&#10;&#10;Automatisch generierte Beschreibung">
            <a:extLst>
              <a:ext uri="{FF2B5EF4-FFF2-40B4-BE49-F238E27FC236}">
                <a16:creationId xmlns:a16="http://schemas.microsoft.com/office/drawing/2014/main" id="{99A4712F-8A68-4EF7-A695-A2023FA352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58370" y="3518900"/>
            <a:ext cx="3105791" cy="2329343"/>
          </a:xfrm>
          <a:prstGeom prst="rect">
            <a:avLst/>
          </a:prstGeom>
        </p:spPr>
      </p:pic>
      <p:pic>
        <p:nvPicPr>
          <p:cNvPr id="8" name="Grafik 7" descr="Ein Bild, das drinnen, Person, Junge, jung enthält.&#10;&#10;Automatisch generierte Beschreibung">
            <a:extLst>
              <a:ext uri="{FF2B5EF4-FFF2-40B4-BE49-F238E27FC236}">
                <a16:creationId xmlns:a16="http://schemas.microsoft.com/office/drawing/2014/main" id="{57B81B55-FC94-469A-8EBA-8CF53FF2D5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8373" y="832208"/>
            <a:ext cx="3105789" cy="2329342"/>
          </a:xfrm>
          <a:prstGeom prst="rect">
            <a:avLst/>
          </a:prstGeom>
        </p:spPr>
      </p:pic>
    </p:spTree>
    <p:extLst>
      <p:ext uri="{BB962C8B-B14F-4D97-AF65-F5344CB8AC3E}">
        <p14:creationId xmlns:p14="http://schemas.microsoft.com/office/powerpoint/2010/main" val="298548327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370A3F7-4FFB-4177-A0F6-6CCA43FFD636}"/>
              </a:ext>
            </a:extLst>
          </p:cNvPr>
          <p:cNvPicPr>
            <a:picLocks noChangeAspect="1"/>
          </p:cNvPicPr>
          <p:nvPr/>
        </p:nvPicPr>
        <p:blipFill rotWithShape="1">
          <a:blip r:embed="rId3"/>
          <a:srcRect l="19299" r="28834" b="1"/>
          <a:stretch/>
        </p:blipFill>
        <p:spPr>
          <a:xfrm>
            <a:off x="7947279" y="1422128"/>
            <a:ext cx="3672793" cy="4695219"/>
          </a:xfrm>
          <a:prstGeom prst="rect">
            <a:avLst/>
          </a:prstGeom>
          <a:noFill/>
        </p:spPr>
      </p:pic>
      <p:sp>
        <p:nvSpPr>
          <p:cNvPr id="3" name="Inhaltsplatzhalter 2">
            <a:extLst>
              <a:ext uri="{FF2B5EF4-FFF2-40B4-BE49-F238E27FC236}">
                <a16:creationId xmlns:a16="http://schemas.microsoft.com/office/drawing/2014/main" id="{27894CE8-938D-4B5B-9020-5E944E6F415A}"/>
              </a:ext>
            </a:extLst>
          </p:cNvPr>
          <p:cNvSpPr>
            <a:spLocks noGrp="1"/>
          </p:cNvSpPr>
          <p:nvPr>
            <p:ph type="body" sz="quarter" idx="13"/>
          </p:nvPr>
        </p:nvSpPr>
        <p:spPr>
          <a:xfrm>
            <a:off x="166393" y="1383334"/>
            <a:ext cx="7231000" cy="4772808"/>
          </a:xfrm>
        </p:spPr>
        <p:txBody>
          <a:bodyPr vert="horz" lIns="0" tIns="0" rIns="72000" bIns="0" rtlCol="0">
            <a:normAutofit/>
          </a:bodyPr>
          <a:lstStyle/>
          <a:p>
            <a:pPr marL="862965" lvl="2" indent="-285750" algn="just">
              <a:buFont typeface="Wingdings" panose="05000000000000000000" pitchFamily="2" charset="2"/>
              <a:buChar char="§"/>
            </a:pPr>
            <a:r>
              <a:rPr lang="en-US" sz="1800" dirty="0" err="1"/>
              <a:t>Phòng</a:t>
            </a:r>
            <a:r>
              <a:rPr lang="en-US" sz="1800" dirty="0"/>
              <a:t> </a:t>
            </a:r>
            <a:r>
              <a:rPr lang="en-US" sz="1800" dirty="0" err="1"/>
              <a:t>thu</a:t>
            </a:r>
            <a:r>
              <a:rPr lang="en-US" sz="1800" dirty="0"/>
              <a:t> </a:t>
            </a:r>
            <a:r>
              <a:rPr lang="en-US" sz="1800" dirty="0" err="1"/>
              <a:t>bình</a:t>
            </a:r>
            <a:r>
              <a:rPr lang="en-US" sz="1800" dirty="0"/>
              <a:t> </a:t>
            </a:r>
            <a:r>
              <a:rPr lang="en-US" sz="1800" dirty="0" err="1"/>
              <a:t>thường</a:t>
            </a:r>
            <a:r>
              <a:rPr lang="en-US" sz="1800" dirty="0"/>
              <a:t> </a:t>
            </a:r>
            <a:r>
              <a:rPr lang="en-US" sz="1800" dirty="0" err="1"/>
              <a:t>dùng</a:t>
            </a:r>
            <a:r>
              <a:rPr lang="en-US" sz="1800" dirty="0"/>
              <a:t> </a:t>
            </a:r>
            <a:r>
              <a:rPr lang="en-US" sz="1800" dirty="0" err="1"/>
              <a:t>để</a:t>
            </a:r>
            <a:r>
              <a:rPr lang="en-US" sz="1800" dirty="0"/>
              <a:t> </a:t>
            </a:r>
            <a:r>
              <a:rPr lang="en-US" sz="1800" dirty="0" err="1"/>
              <a:t>ghi</a:t>
            </a:r>
            <a:r>
              <a:rPr lang="en-US" sz="1800" dirty="0"/>
              <a:t> </a:t>
            </a:r>
            <a:r>
              <a:rPr lang="en-US" sz="1800" dirty="0" err="1"/>
              <a:t>hình</a:t>
            </a:r>
            <a:r>
              <a:rPr lang="en-US" sz="1800" dirty="0"/>
              <a:t> </a:t>
            </a:r>
            <a:r>
              <a:rPr lang="en-US" sz="1800" dirty="0" err="1"/>
              <a:t>với</a:t>
            </a:r>
            <a:r>
              <a:rPr lang="en-US" sz="1800" dirty="0"/>
              <a:t> </a:t>
            </a:r>
            <a:r>
              <a:rPr lang="en-US" sz="1800" dirty="0" err="1"/>
              <a:t>phông</a:t>
            </a:r>
            <a:r>
              <a:rPr lang="en-US" sz="1800" dirty="0"/>
              <a:t> </a:t>
            </a:r>
            <a:r>
              <a:rPr lang="en-US" sz="1800" dirty="0" err="1"/>
              <a:t>nền</a:t>
            </a:r>
            <a:r>
              <a:rPr lang="en-US" sz="1800" dirty="0"/>
              <a:t> </a:t>
            </a:r>
            <a:r>
              <a:rPr lang="en-US" sz="1800" dirty="0" err="1"/>
              <a:t>màu</a:t>
            </a:r>
            <a:r>
              <a:rPr lang="en-US" sz="1800" dirty="0"/>
              <a:t> </a:t>
            </a:r>
            <a:r>
              <a:rPr lang="en-US" sz="1800" dirty="0" err="1"/>
              <a:t>tối</a:t>
            </a:r>
            <a:r>
              <a:rPr lang="en-US" sz="1800" dirty="0"/>
              <a:t> </a:t>
            </a:r>
            <a:r>
              <a:rPr lang="en-US" sz="1800" dirty="0" err="1"/>
              <a:t>thay</a:t>
            </a:r>
            <a:r>
              <a:rPr lang="en-US" sz="1800" dirty="0"/>
              <a:t> </a:t>
            </a:r>
            <a:r>
              <a:rPr lang="en-US" sz="1800" dirty="0" err="1"/>
              <a:t>vì</a:t>
            </a:r>
            <a:r>
              <a:rPr lang="en-US" sz="1800" dirty="0"/>
              <a:t> </a:t>
            </a:r>
            <a:r>
              <a:rPr lang="en-US" sz="1800" dirty="0" err="1"/>
              <a:t>màu</a:t>
            </a:r>
            <a:r>
              <a:rPr lang="en-US" sz="1800" dirty="0"/>
              <a:t> </a:t>
            </a:r>
            <a:r>
              <a:rPr lang="en-US" sz="1800" dirty="0" err="1"/>
              <a:t>xanh</a:t>
            </a:r>
            <a:r>
              <a:rPr lang="en-US" sz="1800" dirty="0"/>
              <a:t>.</a:t>
            </a:r>
          </a:p>
          <a:p>
            <a:pPr marL="862965" lvl="2" indent="-285750" algn="just">
              <a:buFont typeface="Wingdings" panose="05000000000000000000" pitchFamily="2" charset="2"/>
              <a:buChar char="§"/>
            </a:pPr>
            <a:r>
              <a:rPr lang="vi-VN" sz="1800" dirty="0"/>
              <a:t>Một máy quay phim phải được gắn vào </a:t>
            </a:r>
            <a:r>
              <a:rPr lang="en-US" sz="1800" dirty="0" err="1"/>
              <a:t>giữa</a:t>
            </a:r>
            <a:r>
              <a:rPr lang="en-US" sz="1800" dirty="0"/>
              <a:t> </a:t>
            </a:r>
            <a:r>
              <a:rPr lang="en-US" sz="1800" dirty="0" err="1"/>
              <a:t>cạnh</a:t>
            </a:r>
            <a:r>
              <a:rPr lang="en-US" sz="1800" dirty="0"/>
              <a:t> </a:t>
            </a:r>
            <a:r>
              <a:rPr lang="en-US" sz="1800" dirty="0" err="1"/>
              <a:t>trên</a:t>
            </a:r>
            <a:r>
              <a:rPr lang="en-US" sz="1800" dirty="0"/>
              <a:t> </a:t>
            </a:r>
            <a:r>
              <a:rPr lang="en-US" sz="1800" dirty="0" err="1"/>
              <a:t>của</a:t>
            </a:r>
            <a:r>
              <a:rPr lang="en-US" sz="1800" dirty="0"/>
              <a:t> lightboard</a:t>
            </a:r>
            <a:r>
              <a:rPr lang="vi-VN" sz="1800" dirty="0"/>
              <a:t>, cách khoảng 5</a:t>
            </a:r>
            <a:r>
              <a:rPr lang="en-US" sz="1800" dirty="0"/>
              <a:t>-</a:t>
            </a:r>
            <a:r>
              <a:rPr lang="vi-VN" sz="1800" dirty="0"/>
              <a:t>6</a:t>
            </a:r>
            <a:r>
              <a:rPr lang="en-US" sz="1800" dirty="0"/>
              <a:t>m</a:t>
            </a:r>
            <a:r>
              <a:rPr lang="vi-VN" sz="1800" dirty="0"/>
              <a:t> để </a:t>
            </a:r>
            <a:r>
              <a:rPr lang="en-US" sz="1800" dirty="0" err="1"/>
              <a:t>ghi</a:t>
            </a:r>
            <a:r>
              <a:rPr lang="en-US" sz="1800" dirty="0"/>
              <a:t> </a:t>
            </a:r>
            <a:r>
              <a:rPr lang="en-US" sz="1800" dirty="0" err="1"/>
              <a:t>hình</a:t>
            </a:r>
            <a:r>
              <a:rPr lang="en-US" sz="1800" dirty="0"/>
              <a:t> </a:t>
            </a:r>
            <a:r>
              <a:rPr lang="vi-VN" sz="1800" dirty="0"/>
              <a:t>người thuyết trình qua kính. Hình ảnh </a:t>
            </a:r>
            <a:r>
              <a:rPr lang="en-US" sz="1800" dirty="0" err="1"/>
              <a:t>sẽ</a:t>
            </a:r>
            <a:r>
              <a:rPr lang="en-US" sz="1800" dirty="0"/>
              <a:t> </a:t>
            </a:r>
            <a:r>
              <a:rPr lang="vi-VN" sz="1800" dirty="0"/>
              <a:t>được lật </a:t>
            </a:r>
            <a:r>
              <a:rPr lang="en-US" sz="1800" dirty="0" err="1"/>
              <a:t>theo</a:t>
            </a:r>
            <a:r>
              <a:rPr lang="en-US" sz="1800" dirty="0"/>
              <a:t> </a:t>
            </a:r>
            <a:r>
              <a:rPr lang="en-US" sz="1800" dirty="0" err="1"/>
              <a:t>chiều</a:t>
            </a:r>
            <a:r>
              <a:rPr lang="en-US" sz="1800" dirty="0"/>
              <a:t> </a:t>
            </a:r>
            <a:r>
              <a:rPr lang="vi-VN" sz="1800" dirty="0"/>
              <a:t>ngang </a:t>
            </a:r>
            <a:r>
              <a:rPr lang="en-US" sz="1800" dirty="0"/>
              <a:t>ở </a:t>
            </a:r>
            <a:r>
              <a:rPr lang="en-US" sz="1800" dirty="0" err="1"/>
              <a:t>hậu</a:t>
            </a:r>
            <a:r>
              <a:rPr lang="en-US" sz="1800" dirty="0"/>
              <a:t> </a:t>
            </a:r>
            <a:r>
              <a:rPr lang="en-US" sz="1800" dirty="0" err="1"/>
              <a:t>kỳ</a:t>
            </a:r>
            <a:r>
              <a:rPr lang="en-US" sz="1800" dirty="0"/>
              <a:t>. </a:t>
            </a:r>
          </a:p>
          <a:p>
            <a:pPr marL="862965" lvl="2" indent="-285750" algn="just">
              <a:buFont typeface="Wingdings" panose="05000000000000000000" pitchFamily="2" charset="2"/>
              <a:buChar char="§"/>
            </a:pPr>
            <a:r>
              <a:rPr lang="vi-VN" sz="1800" dirty="0"/>
              <a:t>Một màn hình được đặt ngay bên dưới máy </a:t>
            </a:r>
            <a:r>
              <a:rPr lang="en-US" sz="1800" dirty="0"/>
              <a:t>quay</a:t>
            </a:r>
            <a:r>
              <a:rPr lang="vi-VN" sz="1800" dirty="0"/>
              <a:t>, trong tầm nhìn trực tiếp của người thuyết trình để hiển thị trực tiếp nội dung video đang được quay. Điều này </a:t>
            </a:r>
            <a:r>
              <a:rPr lang="en-US" sz="1800" dirty="0" err="1"/>
              <a:t>giúp</a:t>
            </a:r>
            <a:r>
              <a:rPr lang="en-US" sz="1800" dirty="0"/>
              <a:t> </a:t>
            </a:r>
            <a:r>
              <a:rPr lang="vi-VN" sz="1800" dirty="0"/>
              <a:t>cho người thuyết trình soạn nội dung video t</a:t>
            </a:r>
            <a:r>
              <a:rPr lang="en-US" sz="1800" dirty="0" err="1"/>
              <a:t>heo</a:t>
            </a:r>
            <a:r>
              <a:rPr lang="vi-VN" sz="1800" dirty="0"/>
              <a:t> thời gian thực</a:t>
            </a:r>
            <a:r>
              <a:rPr lang="en-US" sz="1800" dirty="0"/>
              <a:t>. </a:t>
            </a:r>
          </a:p>
          <a:p>
            <a:pPr marL="862965" lvl="2" indent="-285750" algn="just">
              <a:buFont typeface="Wingdings" panose="05000000000000000000" pitchFamily="2" charset="2"/>
              <a:buChar char="§"/>
            </a:pPr>
            <a:r>
              <a:rPr lang="vi-VN" sz="1800" dirty="0"/>
              <a:t>Một máy</a:t>
            </a:r>
            <a:r>
              <a:rPr lang="en-US" sz="1800" dirty="0"/>
              <a:t> vi</a:t>
            </a:r>
            <a:r>
              <a:rPr lang="vi-VN" sz="1800" dirty="0"/>
              <a:t> tính bổ sung có thể được sử dụng để hiển thị các trang chiếu PowerPoint và các đồ họa khác</a:t>
            </a:r>
            <a:r>
              <a:rPr lang="en-US" sz="1800" dirty="0"/>
              <a:t>. </a:t>
            </a:r>
          </a:p>
          <a:p>
            <a:pPr marL="862965" lvl="2" indent="-285750" algn="just">
              <a:buFont typeface="Wingdings" panose="05000000000000000000" pitchFamily="2" charset="2"/>
              <a:buChar char="§"/>
            </a:pPr>
            <a:r>
              <a:rPr lang="vi-VN" sz="1800" dirty="0"/>
              <a:t>Video được lưu dưới dạng MPEG-4 và ngay lập tức có sẵn cho người thuyết trình</a:t>
            </a:r>
            <a:r>
              <a:rPr lang="en-US" sz="1800" dirty="0"/>
              <a:t>. </a:t>
            </a:r>
          </a:p>
          <a:p>
            <a:endParaRPr lang="de-DE" dirty="0"/>
          </a:p>
        </p:txBody>
      </p:sp>
      <p:sp>
        <p:nvSpPr>
          <p:cNvPr id="2" name="Titel 1">
            <a:extLst>
              <a:ext uri="{FF2B5EF4-FFF2-40B4-BE49-F238E27FC236}">
                <a16:creationId xmlns:a16="http://schemas.microsoft.com/office/drawing/2014/main" id="{9EC1C946-210E-4B30-991F-1C28DC081225}"/>
              </a:ext>
            </a:extLst>
          </p:cNvPr>
          <p:cNvSpPr>
            <a:spLocks noGrp="1"/>
          </p:cNvSpPr>
          <p:nvPr>
            <p:ph type="title"/>
          </p:nvPr>
        </p:nvSpPr>
        <p:spPr>
          <a:xfrm>
            <a:off x="599756" y="320283"/>
            <a:ext cx="6452845" cy="720725"/>
          </a:xfrm>
        </p:spPr>
        <p:txBody>
          <a:bodyPr anchor="b">
            <a:normAutofit/>
          </a:bodyPr>
          <a:lstStyle/>
          <a:p>
            <a:r>
              <a:rPr lang="de-DE" dirty="0"/>
              <a:t>3. Thiết lập phòng thu</a:t>
            </a:r>
          </a:p>
        </p:txBody>
      </p:sp>
    </p:spTree>
    <p:extLst>
      <p:ext uri="{BB962C8B-B14F-4D97-AF65-F5344CB8AC3E}">
        <p14:creationId xmlns:p14="http://schemas.microsoft.com/office/powerpoint/2010/main" val="389281131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4CA93-447D-48C3-A9C6-9AFB59DEC30B}"/>
              </a:ext>
            </a:extLst>
          </p:cNvPr>
          <p:cNvSpPr>
            <a:spLocks noGrp="1"/>
          </p:cNvSpPr>
          <p:nvPr>
            <p:ph type="title"/>
          </p:nvPr>
        </p:nvSpPr>
        <p:spPr/>
        <p:txBody>
          <a:bodyPr/>
          <a:lstStyle/>
          <a:p>
            <a:r>
              <a:rPr lang="de-DE" dirty="0"/>
              <a:t>4. Các tùy chọn trong giảng dạy</a:t>
            </a:r>
          </a:p>
        </p:txBody>
      </p:sp>
      <p:sp>
        <p:nvSpPr>
          <p:cNvPr id="3" name="Inhaltsplatzhalter 2">
            <a:extLst>
              <a:ext uri="{FF2B5EF4-FFF2-40B4-BE49-F238E27FC236}">
                <a16:creationId xmlns:a16="http://schemas.microsoft.com/office/drawing/2014/main" id="{427B609D-04A3-4F63-828F-D1D939B08159}"/>
              </a:ext>
            </a:extLst>
          </p:cNvPr>
          <p:cNvSpPr>
            <a:spLocks noGrp="1"/>
          </p:cNvSpPr>
          <p:nvPr>
            <p:ph idx="1"/>
          </p:nvPr>
        </p:nvSpPr>
        <p:spPr>
          <a:xfrm>
            <a:off x="205484" y="1564990"/>
            <a:ext cx="6914507" cy="4820432"/>
          </a:xfrm>
        </p:spPr>
        <p:txBody>
          <a:bodyPr/>
          <a:lstStyle/>
          <a:p>
            <a:pPr marL="915988" lvl="1" indent="-285750" algn="just">
              <a:lnSpc>
                <a:spcPct val="100000"/>
              </a:lnSpc>
            </a:pPr>
            <a:r>
              <a:rPr lang="vi-VN" sz="1800" dirty="0"/>
              <a:t>Lightboard </a:t>
            </a:r>
            <a:r>
              <a:rPr lang="en-US" sz="1800" dirty="0" err="1"/>
              <a:t>mang</a:t>
            </a:r>
            <a:r>
              <a:rPr lang="en-US" sz="1800" dirty="0"/>
              <a:t> </a:t>
            </a:r>
            <a:r>
              <a:rPr lang="en-US" sz="1800" dirty="0" err="1"/>
              <a:t>lại</a:t>
            </a:r>
            <a:r>
              <a:rPr lang="en-US" sz="1800" dirty="0"/>
              <a:t> </a:t>
            </a:r>
            <a:r>
              <a:rPr lang="vi-VN" sz="1800" dirty="0"/>
              <a:t>một </a:t>
            </a:r>
            <a:r>
              <a:rPr lang="en-US" sz="1800" dirty="0" err="1"/>
              <a:t>cách</a:t>
            </a:r>
            <a:r>
              <a:rPr lang="en-US" sz="1800" dirty="0"/>
              <a:t> </a:t>
            </a:r>
            <a:r>
              <a:rPr lang="vi-VN" sz="1800" dirty="0"/>
              <a:t>trình bày mới </a:t>
            </a:r>
            <a:r>
              <a:rPr lang="en-US" sz="1800" dirty="0" err="1"/>
              <a:t>mà</a:t>
            </a:r>
            <a:r>
              <a:rPr lang="en-US" sz="1800" dirty="0"/>
              <a:t> </a:t>
            </a:r>
            <a:r>
              <a:rPr lang="vi-VN" sz="1800" dirty="0"/>
              <a:t>không khuyến khích các giảng viên chỉ sao chép bài giảng trên lớp trước máy quay. Thay vào đó, nội dung cần được chia thành nhiều đoạn,</a:t>
            </a:r>
            <a:r>
              <a:rPr lang="en-US" sz="1800" dirty="0"/>
              <a:t> </a:t>
            </a:r>
            <a:r>
              <a:rPr lang="vi-VN" sz="1800" dirty="0"/>
              <a:t>mỗi đoạn dưới 10 phút và</a:t>
            </a:r>
            <a:r>
              <a:rPr lang="en-US" sz="1800" dirty="0"/>
              <a:t> </a:t>
            </a:r>
            <a:r>
              <a:rPr lang="vi-VN" sz="1800" dirty="0"/>
              <a:t>nên cân nhắc sử dụng khả năng kết hợp đồng thời </a:t>
            </a:r>
            <a:r>
              <a:rPr lang="en-US" sz="1800" dirty="0" err="1"/>
              <a:t>chữ</a:t>
            </a:r>
            <a:r>
              <a:rPr lang="en-US" sz="1800" dirty="0"/>
              <a:t> </a:t>
            </a:r>
            <a:r>
              <a:rPr lang="vi-VN" sz="1800" dirty="0"/>
              <a:t>viết và </a:t>
            </a:r>
            <a:r>
              <a:rPr lang="en-US" sz="1800" dirty="0" err="1"/>
              <a:t>các</a:t>
            </a:r>
            <a:r>
              <a:rPr lang="en-US" sz="1800" dirty="0"/>
              <a:t> </a:t>
            </a:r>
            <a:r>
              <a:rPr lang="en-US" sz="1800" dirty="0" err="1"/>
              <a:t>nội</a:t>
            </a:r>
            <a:r>
              <a:rPr lang="en-US" sz="1800" dirty="0"/>
              <a:t> dung </a:t>
            </a:r>
            <a:r>
              <a:rPr lang="vi-VN" sz="1800" dirty="0"/>
              <a:t>đa phương tiện</a:t>
            </a:r>
            <a:r>
              <a:rPr lang="en-US" sz="1800" dirty="0"/>
              <a:t> </a:t>
            </a:r>
            <a:r>
              <a:rPr lang="en-US" sz="1800" dirty="0" err="1"/>
              <a:t>khác</a:t>
            </a:r>
            <a:r>
              <a:rPr lang="en-US" sz="1800" dirty="0"/>
              <a:t> </a:t>
            </a:r>
            <a:r>
              <a:rPr lang="en-US" sz="1800" dirty="0" err="1"/>
              <a:t>nhau</a:t>
            </a:r>
            <a:r>
              <a:rPr lang="en-US" sz="1800" dirty="0"/>
              <a:t>. </a:t>
            </a:r>
          </a:p>
          <a:p>
            <a:pPr marL="915988" lvl="1" indent="-285750" algn="just">
              <a:lnSpc>
                <a:spcPct val="100000"/>
              </a:lnSpc>
            </a:pPr>
            <a:r>
              <a:rPr lang="vi-VN" sz="1800" dirty="0"/>
              <a:t>Các video </a:t>
            </a:r>
            <a:r>
              <a:rPr lang="en-US" sz="1800" dirty="0" err="1"/>
              <a:t>ghi</a:t>
            </a:r>
            <a:r>
              <a:rPr lang="en-US" sz="1800" dirty="0"/>
              <a:t> </a:t>
            </a:r>
            <a:r>
              <a:rPr lang="en-US" sz="1800" dirty="0" err="1"/>
              <a:t>hình</a:t>
            </a:r>
            <a:r>
              <a:rPr lang="en-US" sz="1800" dirty="0"/>
              <a:t> </a:t>
            </a:r>
            <a:r>
              <a:rPr lang="en-US" sz="1800" dirty="0" err="1"/>
              <a:t>với</a:t>
            </a:r>
            <a:r>
              <a:rPr lang="en-US" sz="1800" dirty="0"/>
              <a:t> l</a:t>
            </a:r>
            <a:r>
              <a:rPr lang="vi-VN" sz="1800" dirty="0"/>
              <a:t>ightboard có thể được sử dụng cho các khóa học trực tuyến, các chương trình đào tạo từ xa và các khóa học trực tuyến mở rộng (MOOC), </a:t>
            </a:r>
            <a:r>
              <a:rPr lang="en-US" sz="1800" dirty="0" err="1"/>
              <a:t>áp</a:t>
            </a:r>
            <a:r>
              <a:rPr lang="en-US" sz="1800" dirty="0"/>
              <a:t> </a:t>
            </a:r>
            <a:r>
              <a:rPr lang="en-US" sz="1800" dirty="0" err="1"/>
              <a:t>dụng</a:t>
            </a:r>
            <a:r>
              <a:rPr lang="en-US" sz="1800" dirty="0"/>
              <a:t> </a:t>
            </a:r>
            <a:r>
              <a:rPr lang="en-US" sz="1800" dirty="0" err="1"/>
              <a:t>cho</a:t>
            </a:r>
            <a:r>
              <a:rPr lang="vi-VN" sz="1800" dirty="0"/>
              <a:t> các chương trình chuyên nghiệp và tham dự hội nghị từ xa</a:t>
            </a:r>
            <a:r>
              <a:rPr lang="en-US" sz="1800" dirty="0"/>
              <a:t>. </a:t>
            </a:r>
          </a:p>
          <a:p>
            <a:pPr marL="915988" lvl="1" indent="-285750" algn="just">
              <a:lnSpc>
                <a:spcPct val="100000"/>
              </a:lnSpc>
            </a:pPr>
            <a:r>
              <a:rPr lang="en-US" sz="1800" dirty="0" err="1"/>
              <a:t>Sinh</a:t>
            </a:r>
            <a:r>
              <a:rPr lang="en-US" sz="1800" dirty="0"/>
              <a:t> </a:t>
            </a:r>
            <a:r>
              <a:rPr lang="en-US" sz="1800" dirty="0" err="1"/>
              <a:t>viên</a:t>
            </a:r>
            <a:r>
              <a:rPr lang="en-US" sz="1800" dirty="0"/>
              <a:t> </a:t>
            </a:r>
            <a:r>
              <a:rPr lang="en-US" sz="1800" dirty="0" err="1"/>
              <a:t>có</a:t>
            </a:r>
            <a:r>
              <a:rPr lang="en-US" sz="1800" dirty="0"/>
              <a:t> </a:t>
            </a:r>
            <a:r>
              <a:rPr lang="en-US" sz="1800" dirty="0" err="1"/>
              <a:t>thể</a:t>
            </a:r>
            <a:r>
              <a:rPr lang="en-US" sz="1800" dirty="0"/>
              <a:t> </a:t>
            </a:r>
            <a:r>
              <a:rPr lang="en-US" sz="1800" dirty="0" err="1"/>
              <a:t>sử</a:t>
            </a:r>
            <a:r>
              <a:rPr lang="en-US" sz="1800" dirty="0"/>
              <a:t> </a:t>
            </a:r>
            <a:r>
              <a:rPr lang="en-US" sz="1800" dirty="0" err="1"/>
              <a:t>dụng</a:t>
            </a:r>
            <a:r>
              <a:rPr lang="en-US" sz="1800" dirty="0"/>
              <a:t> lightboard </a:t>
            </a:r>
            <a:r>
              <a:rPr lang="en-US" sz="1800" dirty="0" err="1"/>
              <a:t>để</a:t>
            </a:r>
            <a:r>
              <a:rPr lang="en-US" sz="1800" dirty="0"/>
              <a:t> </a:t>
            </a:r>
            <a:r>
              <a:rPr lang="en-US" sz="1800" dirty="0" err="1"/>
              <a:t>tạo</a:t>
            </a:r>
            <a:r>
              <a:rPr lang="en-US" sz="1800" dirty="0"/>
              <a:t> video </a:t>
            </a:r>
            <a:r>
              <a:rPr lang="en-US" sz="1800" dirty="0" err="1"/>
              <a:t>cho</a:t>
            </a:r>
            <a:r>
              <a:rPr lang="en-US" sz="1800" dirty="0"/>
              <a:t> </a:t>
            </a:r>
            <a:r>
              <a:rPr lang="en-US" sz="1800" dirty="0" err="1"/>
              <a:t>các</a:t>
            </a:r>
            <a:r>
              <a:rPr lang="en-US" sz="1800" dirty="0"/>
              <a:t> </a:t>
            </a:r>
            <a:r>
              <a:rPr lang="en-US" sz="1800" dirty="0" err="1"/>
              <a:t>bài</a:t>
            </a:r>
            <a:r>
              <a:rPr lang="en-US" sz="1800" dirty="0"/>
              <a:t> </a:t>
            </a:r>
            <a:r>
              <a:rPr lang="en-US" sz="1800" dirty="0" err="1"/>
              <a:t>thuyết</a:t>
            </a:r>
            <a:r>
              <a:rPr lang="en-US" sz="1800" dirty="0"/>
              <a:t> </a:t>
            </a:r>
            <a:r>
              <a:rPr lang="en-US" sz="1800" dirty="0" err="1"/>
              <a:t>trình</a:t>
            </a:r>
            <a:r>
              <a:rPr lang="en-US" sz="1800" dirty="0"/>
              <a:t> </a:t>
            </a:r>
            <a:r>
              <a:rPr lang="en-US" sz="1800" dirty="0" err="1"/>
              <a:t>trên</a:t>
            </a:r>
            <a:r>
              <a:rPr lang="en-US" sz="1800" dirty="0"/>
              <a:t> </a:t>
            </a:r>
            <a:r>
              <a:rPr lang="en-US" sz="1800" dirty="0" err="1"/>
              <a:t>lớp</a:t>
            </a:r>
            <a:r>
              <a:rPr lang="en-US" sz="1800" dirty="0"/>
              <a:t>.</a:t>
            </a:r>
            <a:endParaRPr lang="de-DE" sz="1800" dirty="0"/>
          </a:p>
          <a:p>
            <a:endParaRPr lang="de-DE" dirty="0"/>
          </a:p>
        </p:txBody>
      </p:sp>
      <p:pic>
        <p:nvPicPr>
          <p:cNvPr id="4" name="Grafik 3">
            <a:extLst>
              <a:ext uri="{FF2B5EF4-FFF2-40B4-BE49-F238E27FC236}">
                <a16:creationId xmlns:a16="http://schemas.microsoft.com/office/drawing/2014/main" id="{92838683-D2F3-4B5B-84A5-BFC4FEA5789E}"/>
              </a:ext>
            </a:extLst>
          </p:cNvPr>
          <p:cNvPicPr>
            <a:picLocks noChangeAspect="1"/>
          </p:cNvPicPr>
          <p:nvPr/>
        </p:nvPicPr>
        <p:blipFill>
          <a:blip r:embed="rId3"/>
          <a:stretch>
            <a:fillRect/>
          </a:stretch>
        </p:blipFill>
        <p:spPr>
          <a:xfrm>
            <a:off x="7776681" y="1266825"/>
            <a:ext cx="3810000" cy="2162175"/>
          </a:xfrm>
          <a:prstGeom prst="rect">
            <a:avLst/>
          </a:prstGeom>
        </p:spPr>
      </p:pic>
      <p:pic>
        <p:nvPicPr>
          <p:cNvPr id="5" name="Grafik 4">
            <a:extLst>
              <a:ext uri="{FF2B5EF4-FFF2-40B4-BE49-F238E27FC236}">
                <a16:creationId xmlns:a16="http://schemas.microsoft.com/office/drawing/2014/main" id="{E6817AC4-4BE6-4825-9E91-6BDF0CC2CACC}"/>
              </a:ext>
            </a:extLst>
          </p:cNvPr>
          <p:cNvPicPr>
            <a:picLocks noChangeAspect="1"/>
          </p:cNvPicPr>
          <p:nvPr/>
        </p:nvPicPr>
        <p:blipFill>
          <a:blip r:embed="rId4"/>
          <a:stretch>
            <a:fillRect/>
          </a:stretch>
        </p:blipFill>
        <p:spPr>
          <a:xfrm>
            <a:off x="7795731" y="3975206"/>
            <a:ext cx="3790950" cy="2076450"/>
          </a:xfrm>
          <a:prstGeom prst="rect">
            <a:avLst/>
          </a:prstGeom>
        </p:spPr>
      </p:pic>
    </p:spTree>
    <p:extLst>
      <p:ext uri="{BB962C8B-B14F-4D97-AF65-F5344CB8AC3E}">
        <p14:creationId xmlns:p14="http://schemas.microsoft.com/office/powerpoint/2010/main" val="2970228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E15134AE-A418-4ECB-A863-8799FB13C6A2}"/>
              </a:ext>
            </a:extLst>
          </p:cNvPr>
          <p:cNvSpPr txBox="1"/>
          <p:nvPr/>
        </p:nvSpPr>
        <p:spPr>
          <a:xfrm>
            <a:off x="805543" y="827315"/>
            <a:ext cx="9088470" cy="707886"/>
          </a:xfrm>
          <a:prstGeom prst="rect">
            <a:avLst/>
          </a:prstGeom>
          <a:noFill/>
        </p:spPr>
        <p:txBody>
          <a:bodyPr wrap="square" rtlCol="0">
            <a:spAutoFit/>
          </a:bodyPr>
          <a:lstStyle/>
          <a:p>
            <a:pPr algn="l"/>
            <a:r>
              <a:rPr lang="de-DE" sz="2800" b="1" dirty="0"/>
              <a:t>Chân thành cảm ơn Quý vị đã lắng nghe!</a:t>
            </a:r>
          </a:p>
          <a:p>
            <a:pPr algn="l"/>
            <a:endParaRPr lang="de-DE" sz="1200" dirty="0"/>
          </a:p>
        </p:txBody>
      </p:sp>
    </p:spTree>
    <p:extLst>
      <p:ext uri="{BB962C8B-B14F-4D97-AF65-F5344CB8AC3E}">
        <p14:creationId xmlns:p14="http://schemas.microsoft.com/office/powerpoint/2010/main" val="589585021"/>
      </p:ext>
    </p:extLst>
  </p:cSld>
  <p:clrMapOvr>
    <a:masterClrMapping/>
  </p:clrMapOvr>
</p:sld>
</file>

<file path=ppt/theme/theme1.xml><?xml version="1.0" encoding="utf-8"?>
<a:theme xmlns:a="http://schemas.openxmlformats.org/drawingml/2006/main" name="Entwurf 01">
  <a:themeElements>
    <a:clrScheme name="Benutzerdefiniert 47">
      <a:dk1>
        <a:sysClr val="windowText" lastClr="000000"/>
      </a:dk1>
      <a:lt1>
        <a:sysClr val="window" lastClr="FFFFFF"/>
      </a:lt1>
      <a:dk2>
        <a:srgbClr val="6F6F6F"/>
      </a:dk2>
      <a:lt2>
        <a:srgbClr val="E6E6E6"/>
      </a:lt2>
      <a:accent1>
        <a:srgbClr val="C80F0F"/>
      </a:accent1>
      <a:accent2>
        <a:srgbClr val="89AE10"/>
      </a:accent2>
      <a:accent3>
        <a:srgbClr val="FDC400"/>
      </a:accent3>
      <a:accent4>
        <a:srgbClr val="F8E946"/>
      </a:accent4>
      <a:accent5>
        <a:srgbClr val="0077B2"/>
      </a:accent5>
      <a:accent6>
        <a:srgbClr val="AAAAAA"/>
      </a:accent6>
      <a:hlink>
        <a:srgbClr val="C80F0F"/>
      </a:hlink>
      <a:folHlink>
        <a:srgbClr val="C80F0F"/>
      </a:folHlink>
    </a:clrScheme>
    <a:fontScheme name="Benutzerdefiniert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sz="1200" dirty="0" smtClean="0"/>
        </a:defPPr>
      </a:lstStyle>
    </a:txDef>
  </a:objectDefaults>
  <a:extraClrSchemeLst/>
  <a:extLst>
    <a:ext uri="{05A4C25C-085E-4340-85A3-A5531E510DB2}">
      <thm15:themeFamily xmlns:thm15="http://schemas.microsoft.com/office/thememl/2012/main" name="giz-standard-powerpoint-mastervorlagen-de.potx" id="{CAFB08E6-1627-495E-B22B-33C419C271F3}" vid="{8EBC85AA-48E2-4E77-8354-79665ECA1B64}"/>
    </a:ext>
  </a:ext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B1D1878DB1335499DDB13F3A4C3009B" ma:contentTypeVersion="13" ma:contentTypeDescription="Create a new document." ma:contentTypeScope="" ma:versionID="242626beb2446de7601af3e088afeed4">
  <xsd:schema xmlns:xsd="http://www.w3.org/2001/XMLSchema" xmlns:xs="http://www.w3.org/2001/XMLSchema" xmlns:p="http://schemas.microsoft.com/office/2006/metadata/properties" xmlns:ns2="388ba771-cdb3-4ab4-b105-079ba08c4720" xmlns:ns3="eabf0ec1-5846-45d3-901d-efa415327165" targetNamespace="http://schemas.microsoft.com/office/2006/metadata/properties" ma:root="true" ma:fieldsID="f43da66771849d00967c8509a4e74ffe" ns2:_="" ns3:_="">
    <xsd:import namespace="388ba771-cdb3-4ab4-b105-079ba08c4720"/>
    <xsd:import namespace="eabf0ec1-5846-45d3-901d-efa41532716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8ba771-cdb3-4ab4-b105-079ba08c47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abf0ec1-5846-45d3-901d-efa41532716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26DE04A-195A-479F-BA78-183DA3DB6862}">
  <ds:schemaRefs>
    <ds:schemaRef ds:uri="350d4b6e-1898-4aa3-9ec3-1e1b9226e53c"/>
    <ds:schemaRef ds:uri="48e9e0fd-1ad1-4f0a-90ec-9b9a3bf5189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8C78180E-D35F-4F42-B081-E40006BDB132}">
  <ds:schemaRefs>
    <ds:schemaRef ds:uri="http://schemas.microsoft.com/sharepoint/v3/contenttype/forms"/>
  </ds:schemaRefs>
</ds:datastoreItem>
</file>

<file path=customXml/itemProps3.xml><?xml version="1.0" encoding="utf-8"?>
<ds:datastoreItem xmlns:ds="http://schemas.openxmlformats.org/officeDocument/2006/customXml" ds:itemID="{13BB16C6-C8FE-47D8-AC93-B5B6CA7D8985}"/>
</file>

<file path=docProps/app.xml><?xml version="1.0" encoding="utf-8"?>
<Properties xmlns="http://schemas.openxmlformats.org/officeDocument/2006/extended-properties" xmlns:vt="http://schemas.openxmlformats.org/officeDocument/2006/docPropsVTypes">
  <Template>giz-standard-powerpoint-de</Template>
  <TotalTime>23</TotalTime>
  <Words>839</Words>
  <Application>Microsoft Office PowerPoint</Application>
  <PresentationFormat>Widescreen</PresentationFormat>
  <Paragraphs>61</Paragraphs>
  <Slides>6</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vt:i4>
      </vt:variant>
    </vt:vector>
  </HeadingPairs>
  <TitlesOfParts>
    <vt:vector size="13" baseType="lpstr">
      <vt:lpstr>Arial</vt:lpstr>
      <vt:lpstr>Calibri</vt:lpstr>
      <vt:lpstr>Calibri Light</vt:lpstr>
      <vt:lpstr>Symbol</vt:lpstr>
      <vt:lpstr>Wingdings</vt:lpstr>
      <vt:lpstr>Entwurf 01</vt:lpstr>
      <vt:lpstr>Benutzerdefiniertes Design</vt:lpstr>
      <vt:lpstr>Nội dung trình bày</vt:lpstr>
      <vt:lpstr>1. Giới thiệu</vt:lpstr>
      <vt:lpstr>2. Lắp ráp</vt:lpstr>
      <vt:lpstr>3. Thiết lập phòng thu</vt:lpstr>
      <vt:lpstr>4. Các tùy chọn trong giảng dạy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Munk, Leonie GIZ</dc:creator>
  <cp:lastModifiedBy>Nguyen Thi Ngoc, Huong GIZ VN</cp:lastModifiedBy>
  <cp:revision>2</cp:revision>
  <dcterms:created xsi:type="dcterms:W3CDTF">2020-12-10T16:10:19Z</dcterms:created>
  <dcterms:modified xsi:type="dcterms:W3CDTF">2021-06-07T15:23:10Z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0x0101003B1D1878DB1335499DDB13F3A4C3009B</vt:lpwstr>
  </property>
</Properties>
</file>